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258" r:id="rId3"/>
    <p:sldId id="259" r:id="rId4"/>
    <p:sldId id="261" r:id="rId5"/>
    <p:sldId id="260" r:id="rId6"/>
    <p:sldId id="262" r:id="rId7"/>
    <p:sldId id="312" r:id="rId8"/>
    <p:sldId id="313" r:id="rId9"/>
    <p:sldId id="314" r:id="rId10"/>
    <p:sldId id="315" r:id="rId11"/>
    <p:sldId id="316" r:id="rId12"/>
    <p:sldId id="320" r:id="rId13"/>
    <p:sldId id="318" r:id="rId14"/>
    <p:sldId id="321" r:id="rId15"/>
    <p:sldId id="263" r:id="rId16"/>
    <p:sldId id="272" r:id="rId17"/>
    <p:sldId id="273" r:id="rId18"/>
    <p:sldId id="275" r:id="rId19"/>
    <p:sldId id="294" r:id="rId20"/>
    <p:sldId id="291" r:id="rId21"/>
    <p:sldId id="293" r:id="rId22"/>
    <p:sldId id="296" r:id="rId23"/>
    <p:sldId id="297" r:id="rId24"/>
    <p:sldId id="298" r:id="rId25"/>
    <p:sldId id="299" r:id="rId26"/>
    <p:sldId id="300" r:id="rId27"/>
    <p:sldId id="301" r:id="rId28"/>
    <p:sldId id="302" r:id="rId29"/>
    <p:sldId id="303" r:id="rId30"/>
    <p:sldId id="278" r:id="rId31"/>
    <p:sldId id="280" r:id="rId32"/>
    <p:sldId id="304" r:id="rId33"/>
    <p:sldId id="305" r:id="rId34"/>
    <p:sldId id="284" r:id="rId35"/>
    <p:sldId id="285" r:id="rId36"/>
    <p:sldId id="286" r:id="rId37"/>
    <p:sldId id="308" r:id="rId38"/>
    <p:sldId id="309" r:id="rId39"/>
    <p:sldId id="289" r:id="rId40"/>
    <p:sldId id="290" r:id="rId41"/>
    <p:sldId id="310" r:id="rId42"/>
    <p:sldId id="311" r:id="rId43"/>
    <p:sldId id="319" r:id="rId44"/>
    <p:sldId id="322" r:id="rId45"/>
    <p:sldId id="324" r:id="rId46"/>
    <p:sldId id="325" r:id="rId47"/>
    <p:sldId id="330" r:id="rId48"/>
    <p:sldId id="323" r:id="rId49"/>
    <p:sldId id="328" r:id="rId50"/>
    <p:sldId id="329" r:id="rId51"/>
    <p:sldId id="331" r:id="rId52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65C9"/>
    <a:srgbClr val="FFFFFF"/>
    <a:srgbClr val="1C8A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3C980-B231-4132-9055-5EBC23DE8AD8}" type="datetimeFigureOut">
              <a:rPr lang="nl-BE" smtClean="0"/>
              <a:t>26/06/2024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7D5634-6A7E-4A28-BFA4-B5E30A8810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5546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0534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76041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39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8754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40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5605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E51DA-FC64-C2CC-29C5-EA85D03CD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5E95CCA-E8B4-BFB1-D919-C522BF10C6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E3F588D-D07B-F671-8C1B-89E329EB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C95EC9-5179-4517-A449-9A2ECC3D1903}" type="datetime1">
              <a:rPr lang="nl-BE" smtClean="0"/>
              <a:t>26/06/2024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1117FA3-02C0-4A8A-AE6A-7069ADDB7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4008E2-EB6F-FEFB-54D9-06DF48A0F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1430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6D4F47-CEE9-74EA-4FC5-B938E032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373B9F5-10D7-6857-D805-A58DF7532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6F168B-7F8F-AA08-21E4-D9A06F4E1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83CD9-FF07-48EE-BF0D-FA50FB87CD54}" type="datetime1">
              <a:rPr lang="nl-BE" smtClean="0"/>
              <a:t>26/06/2024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6CC8E7C-53EE-F8FE-480B-8DA02B4D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ED0CB7E-55CE-4D34-8613-EAC3260C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80118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B8EF576F-FAF3-802B-0798-C2D94A949D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9E4F564-214F-16E1-FC68-8EB85A084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9388DA4-B219-056A-B22E-1CA77233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72D23D-6045-4072-8D21-7A78BF037C10}" type="datetime1">
              <a:rPr lang="nl-BE" smtClean="0"/>
              <a:t>26/06/2024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3321A8-5D84-F1CD-4046-FF3DE7C7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73C62B5-0B97-DB0D-E6AF-5D2769BE0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2552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9199C5-B24D-2B57-41B4-F4DDA3F27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3FACB4C-121A-1602-2B1C-03F79B44F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801AA69-5CA5-5F6C-9722-916A49661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482E-A51D-4454-868E-7BF5801386E8}" type="datetime1">
              <a:rPr lang="nl-BE" smtClean="0"/>
              <a:t>26/06/2024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C6A2469-A330-69F5-AC10-E4DFEA7C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873309D-8B7C-8EA6-07BB-D974428D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99761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381360-CCA9-BE38-1AF8-6E040F614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043A2AC-A40C-A173-73DB-8A2ED377D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539AF48-C20D-C474-32B0-793E1F879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AD3D6-B8D3-4D0A-953C-356906C054C4}" type="datetime1">
              <a:rPr lang="nl-BE" smtClean="0"/>
              <a:t>26/06/2024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CA3CC4-FF90-18D1-9A92-B023DB23A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618026F-F0D1-B02E-7046-75E7EE91C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95327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8074B5-1105-E232-B5BB-79C33254F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A384EBE-8F78-DC70-5E1F-6EE3694281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F4A71A3-72DF-6448-E073-74AC426C7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A2C580D-FE37-5A89-2E97-DDB8E3A33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ED1FD-DA2E-4836-ADB0-BE9C0DF9B28C}" type="datetime1">
              <a:rPr lang="nl-BE" smtClean="0"/>
              <a:t>26/06/2024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7C836FE-0367-DA54-7607-DE606141C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4869ED9-75E1-2FB9-CD97-650BDD739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92245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BE4694-AE62-8AF4-5B38-DD0433D75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A3FD904-14AE-D4BC-48B4-65C57DA0ED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D835CAE-81C3-7685-36F5-226B7EAF4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A2B0969-EF92-8DBE-5966-0BE9457F4C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B95BDB4-28C2-15DA-95CE-C97E272FEA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6B52F4DF-411E-EA00-94DD-438E839EE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0307DD-7FCA-4835-BB39-37EF6CFC9D9E}" type="datetime1">
              <a:rPr lang="nl-BE" smtClean="0"/>
              <a:t>26/06/2024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05391A2-767B-C958-330E-933E0D876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B9BFA178-C22B-0D88-EF48-70A73EFB4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4238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5933B9-E793-269A-E20D-BCBF1ACC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89B49F5-2B4C-D720-6903-F9D55A11C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270C7-DAB4-4586-8C61-706ED91A1545}" type="datetime1">
              <a:rPr lang="nl-BE" smtClean="0"/>
              <a:t>26/06/2024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9E4EC9F-5E14-7033-2C38-F52A94245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021A29F-1B1E-8C8F-7B90-1B6F5B50F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2875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4BF384D-B172-B68E-6C57-4B0F85657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11514-9529-4C19-B57D-87DB42EE0433}" type="datetime1">
              <a:rPr lang="nl-BE" smtClean="0"/>
              <a:t>26/06/2024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E3381BD-EF09-0790-340B-0F3276811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22C98E9-9DAA-C9FD-5F67-3FE3D23B5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21318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9C09BA-1D6F-AF12-4318-4D6D24FD9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F3263C-5F19-1984-8A8B-17F05D671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1757531-C45A-BEAE-129A-61C39DD5A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255DE20-AC2F-8207-9FD8-815AC6779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22052-F07A-49A8-8BD6-8831EA569E30}" type="datetime1">
              <a:rPr lang="nl-BE" smtClean="0"/>
              <a:t>26/06/2024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581BEB2-384D-AD8E-3AD6-A35DA6ED3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5D21997-4D87-EB59-8557-D35F8F1DC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2187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FD7FBF-73B5-82ED-ADEA-B2612845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4A440F12-26CD-66DF-0D19-E65A9C0DA9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A2A7A3-707F-C4AD-B2A4-9361A6665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B484B3C-3238-B9D8-03BF-21DA57C32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9C6C0-6D5F-489B-9986-84604021F3FD}" type="datetime1">
              <a:rPr lang="nl-BE" smtClean="0"/>
              <a:t>26/06/2024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938BD6D-F423-31AA-CF08-049D302B5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C5AECA5-C8E0-4B58-12DA-411A5C522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5440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E281FFE-6D35-EAF5-706F-4E95BA2E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D08EBF9-7A8F-25AC-7799-B8E6CC69A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AB2544E-8C8C-4BCC-28F6-AB208B7E7B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D35963C-1230-407F-82A2-93DDB473D415}" type="datetime1">
              <a:rPr lang="nl-BE" smtClean="0"/>
              <a:t>26/06/2024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8CD6F6-0555-FA62-A4A0-2B51B0ED4A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64A1CB6-EA2A-355C-6B3E-C2A73927F9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5026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Relationship Id="rId9" Type="http://schemas.openxmlformats.org/officeDocument/2006/relationships/image" Target="../media/image14.sv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microsoft.com/office/2007/relationships/hdphoto" Target="../media/hdphoto2.wdp"/><Relationship Id="rId4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31C166F-E7BD-21D6-02EF-547A9BDBF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Afbeelding 6" descr="Afbeelding met tekening, kunst, schets, zwart-wit&#10;&#10;Automatisch gegenereerde beschrijving">
            <a:extLst>
              <a:ext uri="{FF2B5EF4-FFF2-40B4-BE49-F238E27FC236}">
                <a16:creationId xmlns:a16="http://schemas.microsoft.com/office/drawing/2014/main" id="{10F6F7E3-F5BD-3DF8-4DF2-B8838D4F5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62402" cy="7007087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D2E63E9-0099-BA55-7509-34474F11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5118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Afbeelding 39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CCBF01A0-2D84-1BC8-49A7-B4F8A3929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1" name="Rechthoek: afgeronde hoeken 40">
            <a:extLst>
              <a:ext uri="{FF2B5EF4-FFF2-40B4-BE49-F238E27FC236}">
                <a16:creationId xmlns:a16="http://schemas.microsoft.com/office/drawing/2014/main" id="{29968ADE-D998-9321-0FA3-8281BEA9F5E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2209981" y="1430431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569599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1389790" y="1430430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10</a:t>
            </a:fld>
            <a:endParaRPr lang="nl-BE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FA404036-7771-73EA-4341-91213463CA53}"/>
              </a:ext>
            </a:extLst>
          </p:cNvPr>
          <p:cNvSpPr/>
          <p:nvPr/>
        </p:nvSpPr>
        <p:spPr>
          <a:xfrm>
            <a:off x="5045069" y="1430431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8B4858B6-B581-4317-93D3-7854E99DB70D}"/>
              </a:ext>
            </a:extLst>
          </p:cNvPr>
          <p:cNvSpPr/>
          <p:nvPr/>
        </p:nvSpPr>
        <p:spPr>
          <a:xfrm>
            <a:off x="3404687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72EEF7AA-4FE7-CCB3-6B4A-CDF5B44DF1E9}"/>
              </a:ext>
            </a:extLst>
          </p:cNvPr>
          <p:cNvSpPr/>
          <p:nvPr/>
        </p:nvSpPr>
        <p:spPr>
          <a:xfrm>
            <a:off x="4224878" y="1430430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Rechthoek: afgeronde hoeken 13">
            <a:extLst>
              <a:ext uri="{FF2B5EF4-FFF2-40B4-BE49-F238E27FC236}">
                <a16:creationId xmlns:a16="http://schemas.microsoft.com/office/drawing/2014/main" id="{BB7784D3-068F-0B51-CD92-FECE9CAA178E}"/>
              </a:ext>
            </a:extLst>
          </p:cNvPr>
          <p:cNvSpPr/>
          <p:nvPr/>
        </p:nvSpPr>
        <p:spPr>
          <a:xfrm>
            <a:off x="7880157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Rechthoek: afgeronde hoeken 14">
            <a:extLst>
              <a:ext uri="{FF2B5EF4-FFF2-40B4-BE49-F238E27FC236}">
                <a16:creationId xmlns:a16="http://schemas.microsoft.com/office/drawing/2014/main" id="{479FBAE0-FE8B-6EFD-6B48-F339711863A0}"/>
              </a:ext>
            </a:extLst>
          </p:cNvPr>
          <p:cNvSpPr/>
          <p:nvPr/>
        </p:nvSpPr>
        <p:spPr>
          <a:xfrm>
            <a:off x="6239775" y="142172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FE0CB222-E8BE-DF84-19F0-7CF087D0B2F9}"/>
              </a:ext>
            </a:extLst>
          </p:cNvPr>
          <p:cNvSpPr/>
          <p:nvPr/>
        </p:nvSpPr>
        <p:spPr>
          <a:xfrm>
            <a:off x="7059966" y="1426078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8" name="Rechthoek: afgeronde hoeken 17">
            <a:extLst>
              <a:ext uri="{FF2B5EF4-FFF2-40B4-BE49-F238E27FC236}">
                <a16:creationId xmlns:a16="http://schemas.microsoft.com/office/drawing/2014/main" id="{100F8D86-8F3E-D6A3-DD8A-0F3B6CC2F092}"/>
              </a:ext>
            </a:extLst>
          </p:cNvPr>
          <p:cNvSpPr/>
          <p:nvPr/>
        </p:nvSpPr>
        <p:spPr>
          <a:xfrm>
            <a:off x="10715245" y="1426079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9" name="Rechthoek: afgeronde hoeken 18">
            <a:extLst>
              <a:ext uri="{FF2B5EF4-FFF2-40B4-BE49-F238E27FC236}">
                <a16:creationId xmlns:a16="http://schemas.microsoft.com/office/drawing/2014/main" id="{33DDDCE5-66EF-2AF0-4635-4A9D04D87F00}"/>
              </a:ext>
            </a:extLst>
          </p:cNvPr>
          <p:cNvSpPr/>
          <p:nvPr/>
        </p:nvSpPr>
        <p:spPr>
          <a:xfrm>
            <a:off x="9074863" y="142172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582E04D7-BB14-B4D2-D72E-9DE4AF7E01AE}"/>
              </a:ext>
            </a:extLst>
          </p:cNvPr>
          <p:cNvSpPr/>
          <p:nvPr/>
        </p:nvSpPr>
        <p:spPr>
          <a:xfrm>
            <a:off x="9895054" y="1426078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9AE1FA72-7BD9-8DC8-0E8A-D47CB9557F51}"/>
              </a:ext>
            </a:extLst>
          </p:cNvPr>
          <p:cNvSpPr/>
          <p:nvPr/>
        </p:nvSpPr>
        <p:spPr>
          <a:xfrm>
            <a:off x="2209981" y="4091696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43286975-E341-C8A2-BA31-2AD80D1217ED}"/>
              </a:ext>
            </a:extLst>
          </p:cNvPr>
          <p:cNvSpPr/>
          <p:nvPr/>
        </p:nvSpPr>
        <p:spPr>
          <a:xfrm>
            <a:off x="569599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Rechthoek: afgeronde hoeken 23">
            <a:extLst>
              <a:ext uri="{FF2B5EF4-FFF2-40B4-BE49-F238E27FC236}">
                <a16:creationId xmlns:a16="http://schemas.microsoft.com/office/drawing/2014/main" id="{C0B62BAC-AC72-AC2C-6F93-1066B3D84474}"/>
              </a:ext>
            </a:extLst>
          </p:cNvPr>
          <p:cNvSpPr/>
          <p:nvPr/>
        </p:nvSpPr>
        <p:spPr>
          <a:xfrm>
            <a:off x="1389790" y="409169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6" name="Rechthoek: afgeronde hoeken 25">
            <a:extLst>
              <a:ext uri="{FF2B5EF4-FFF2-40B4-BE49-F238E27FC236}">
                <a16:creationId xmlns:a16="http://schemas.microsoft.com/office/drawing/2014/main" id="{B9F738D7-6835-0297-2697-7EA71E2E4EF1}"/>
              </a:ext>
            </a:extLst>
          </p:cNvPr>
          <p:cNvSpPr/>
          <p:nvPr/>
        </p:nvSpPr>
        <p:spPr>
          <a:xfrm>
            <a:off x="5045069" y="4091696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7" name="Rechthoek: afgeronde hoeken 26">
            <a:extLst>
              <a:ext uri="{FF2B5EF4-FFF2-40B4-BE49-F238E27FC236}">
                <a16:creationId xmlns:a16="http://schemas.microsoft.com/office/drawing/2014/main" id="{8BB93CEC-F183-6657-ADC3-56BC1FED521A}"/>
              </a:ext>
            </a:extLst>
          </p:cNvPr>
          <p:cNvSpPr/>
          <p:nvPr/>
        </p:nvSpPr>
        <p:spPr>
          <a:xfrm>
            <a:off x="3404687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8" name="Rechthoek: afgeronde hoeken 27">
            <a:extLst>
              <a:ext uri="{FF2B5EF4-FFF2-40B4-BE49-F238E27FC236}">
                <a16:creationId xmlns:a16="http://schemas.microsoft.com/office/drawing/2014/main" id="{6BD79853-14F0-3182-37BE-4E7140E0CBF1}"/>
              </a:ext>
            </a:extLst>
          </p:cNvPr>
          <p:cNvSpPr/>
          <p:nvPr/>
        </p:nvSpPr>
        <p:spPr>
          <a:xfrm>
            <a:off x="4224878" y="409169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Rechthoek: afgeronde hoeken 29">
            <a:extLst>
              <a:ext uri="{FF2B5EF4-FFF2-40B4-BE49-F238E27FC236}">
                <a16:creationId xmlns:a16="http://schemas.microsoft.com/office/drawing/2014/main" id="{9D83739A-F27D-1F8B-9286-32E0F56C26C7}"/>
              </a:ext>
            </a:extLst>
          </p:cNvPr>
          <p:cNvSpPr/>
          <p:nvPr/>
        </p:nvSpPr>
        <p:spPr>
          <a:xfrm>
            <a:off x="7880157" y="408734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C8C8CC5-0CED-C321-56F7-2E929DD748FF}"/>
              </a:ext>
            </a:extLst>
          </p:cNvPr>
          <p:cNvSpPr/>
          <p:nvPr/>
        </p:nvSpPr>
        <p:spPr>
          <a:xfrm>
            <a:off x="6239775" y="40829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Rechthoek: afgeronde hoeken 31">
            <a:extLst>
              <a:ext uri="{FF2B5EF4-FFF2-40B4-BE49-F238E27FC236}">
                <a16:creationId xmlns:a16="http://schemas.microsoft.com/office/drawing/2014/main" id="{EC6841D7-12D5-A520-367D-A77A5F283E43}"/>
              </a:ext>
            </a:extLst>
          </p:cNvPr>
          <p:cNvSpPr/>
          <p:nvPr/>
        </p:nvSpPr>
        <p:spPr>
          <a:xfrm>
            <a:off x="7059966" y="40873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Rechthoek: afgeronde hoeken 33">
            <a:extLst>
              <a:ext uri="{FF2B5EF4-FFF2-40B4-BE49-F238E27FC236}">
                <a16:creationId xmlns:a16="http://schemas.microsoft.com/office/drawing/2014/main" id="{C786273A-C862-15AC-9DD4-D059306004D5}"/>
              </a:ext>
            </a:extLst>
          </p:cNvPr>
          <p:cNvSpPr/>
          <p:nvPr/>
        </p:nvSpPr>
        <p:spPr>
          <a:xfrm>
            <a:off x="10715245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Rechthoek: afgeronde hoeken 34">
            <a:extLst>
              <a:ext uri="{FF2B5EF4-FFF2-40B4-BE49-F238E27FC236}">
                <a16:creationId xmlns:a16="http://schemas.microsoft.com/office/drawing/2014/main" id="{6F86DB54-32F3-0A28-DEBB-CFC55C446CCF}"/>
              </a:ext>
            </a:extLst>
          </p:cNvPr>
          <p:cNvSpPr/>
          <p:nvPr/>
        </p:nvSpPr>
        <p:spPr>
          <a:xfrm>
            <a:off x="9074863" y="40829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6" name="Rechthoek: afgeronde hoeken 35">
            <a:extLst>
              <a:ext uri="{FF2B5EF4-FFF2-40B4-BE49-F238E27FC236}">
                <a16:creationId xmlns:a16="http://schemas.microsoft.com/office/drawing/2014/main" id="{59545285-CE17-D529-4C21-688ED0C21087}"/>
              </a:ext>
            </a:extLst>
          </p:cNvPr>
          <p:cNvSpPr/>
          <p:nvPr/>
        </p:nvSpPr>
        <p:spPr>
          <a:xfrm>
            <a:off x="9895054" y="40873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7650581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Afbeelding 4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BD36D278-4A90-8850-3D76-64C51FAAA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8" name="Rechthoek: afgeronde hoeken 47">
            <a:extLst>
              <a:ext uri="{FF2B5EF4-FFF2-40B4-BE49-F238E27FC236}">
                <a16:creationId xmlns:a16="http://schemas.microsoft.com/office/drawing/2014/main" id="{D2997D51-781C-A058-19E4-B2E909B545E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2209981" y="1430431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569599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1389790" y="1430430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11</a:t>
            </a:fld>
            <a:endParaRPr lang="nl-BE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FA404036-7771-73EA-4341-91213463CA53}"/>
              </a:ext>
            </a:extLst>
          </p:cNvPr>
          <p:cNvSpPr/>
          <p:nvPr/>
        </p:nvSpPr>
        <p:spPr>
          <a:xfrm>
            <a:off x="5045069" y="1430431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8B4858B6-B581-4317-93D3-7854E99DB70D}"/>
              </a:ext>
            </a:extLst>
          </p:cNvPr>
          <p:cNvSpPr/>
          <p:nvPr/>
        </p:nvSpPr>
        <p:spPr>
          <a:xfrm>
            <a:off x="3404687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72EEF7AA-4FE7-CCB3-6B4A-CDF5B44DF1E9}"/>
              </a:ext>
            </a:extLst>
          </p:cNvPr>
          <p:cNvSpPr/>
          <p:nvPr/>
        </p:nvSpPr>
        <p:spPr>
          <a:xfrm>
            <a:off x="4224878" y="1430430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4" name="Rechthoek: afgeronde hoeken 13">
            <a:extLst>
              <a:ext uri="{FF2B5EF4-FFF2-40B4-BE49-F238E27FC236}">
                <a16:creationId xmlns:a16="http://schemas.microsoft.com/office/drawing/2014/main" id="{BB7784D3-068F-0B51-CD92-FECE9CAA178E}"/>
              </a:ext>
            </a:extLst>
          </p:cNvPr>
          <p:cNvSpPr/>
          <p:nvPr/>
        </p:nvSpPr>
        <p:spPr>
          <a:xfrm>
            <a:off x="7880157" y="1426079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5" name="Rechthoek: afgeronde hoeken 14">
            <a:extLst>
              <a:ext uri="{FF2B5EF4-FFF2-40B4-BE49-F238E27FC236}">
                <a16:creationId xmlns:a16="http://schemas.microsoft.com/office/drawing/2014/main" id="{479FBAE0-FE8B-6EFD-6B48-F339711863A0}"/>
              </a:ext>
            </a:extLst>
          </p:cNvPr>
          <p:cNvSpPr/>
          <p:nvPr/>
        </p:nvSpPr>
        <p:spPr>
          <a:xfrm>
            <a:off x="6239775" y="142172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FE0CB222-E8BE-DF84-19F0-7CF087D0B2F9}"/>
              </a:ext>
            </a:extLst>
          </p:cNvPr>
          <p:cNvSpPr/>
          <p:nvPr/>
        </p:nvSpPr>
        <p:spPr>
          <a:xfrm>
            <a:off x="7059966" y="1426078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8" name="Rechthoek: afgeronde hoeken 17">
            <a:extLst>
              <a:ext uri="{FF2B5EF4-FFF2-40B4-BE49-F238E27FC236}">
                <a16:creationId xmlns:a16="http://schemas.microsoft.com/office/drawing/2014/main" id="{100F8D86-8F3E-D6A3-DD8A-0F3B6CC2F092}"/>
              </a:ext>
            </a:extLst>
          </p:cNvPr>
          <p:cNvSpPr/>
          <p:nvPr/>
        </p:nvSpPr>
        <p:spPr>
          <a:xfrm>
            <a:off x="10715245" y="1426079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9" name="Rechthoek: afgeronde hoeken 18">
            <a:extLst>
              <a:ext uri="{FF2B5EF4-FFF2-40B4-BE49-F238E27FC236}">
                <a16:creationId xmlns:a16="http://schemas.microsoft.com/office/drawing/2014/main" id="{33DDDCE5-66EF-2AF0-4635-4A9D04D87F00}"/>
              </a:ext>
            </a:extLst>
          </p:cNvPr>
          <p:cNvSpPr/>
          <p:nvPr/>
        </p:nvSpPr>
        <p:spPr>
          <a:xfrm>
            <a:off x="9074863" y="142172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0" name="Rechthoek: afgeronde hoeken 19">
            <a:extLst>
              <a:ext uri="{FF2B5EF4-FFF2-40B4-BE49-F238E27FC236}">
                <a16:creationId xmlns:a16="http://schemas.microsoft.com/office/drawing/2014/main" id="{582E04D7-BB14-B4D2-D72E-9DE4AF7E01AE}"/>
              </a:ext>
            </a:extLst>
          </p:cNvPr>
          <p:cNvSpPr/>
          <p:nvPr/>
        </p:nvSpPr>
        <p:spPr>
          <a:xfrm>
            <a:off x="9895054" y="1426078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9AE1FA72-7BD9-8DC8-0E8A-D47CB9557F51}"/>
              </a:ext>
            </a:extLst>
          </p:cNvPr>
          <p:cNvSpPr/>
          <p:nvPr/>
        </p:nvSpPr>
        <p:spPr>
          <a:xfrm>
            <a:off x="2209981" y="4091696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3" name="Rechthoek: afgeronde hoeken 22">
            <a:extLst>
              <a:ext uri="{FF2B5EF4-FFF2-40B4-BE49-F238E27FC236}">
                <a16:creationId xmlns:a16="http://schemas.microsoft.com/office/drawing/2014/main" id="{43286975-E341-C8A2-BA31-2AD80D1217ED}"/>
              </a:ext>
            </a:extLst>
          </p:cNvPr>
          <p:cNvSpPr/>
          <p:nvPr/>
        </p:nvSpPr>
        <p:spPr>
          <a:xfrm>
            <a:off x="569599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4" name="Rechthoek: afgeronde hoeken 23">
            <a:extLst>
              <a:ext uri="{FF2B5EF4-FFF2-40B4-BE49-F238E27FC236}">
                <a16:creationId xmlns:a16="http://schemas.microsoft.com/office/drawing/2014/main" id="{C0B62BAC-AC72-AC2C-6F93-1066B3D84474}"/>
              </a:ext>
            </a:extLst>
          </p:cNvPr>
          <p:cNvSpPr/>
          <p:nvPr/>
        </p:nvSpPr>
        <p:spPr>
          <a:xfrm>
            <a:off x="1389790" y="409169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6" name="Rechthoek: afgeronde hoeken 25">
            <a:extLst>
              <a:ext uri="{FF2B5EF4-FFF2-40B4-BE49-F238E27FC236}">
                <a16:creationId xmlns:a16="http://schemas.microsoft.com/office/drawing/2014/main" id="{B9F738D7-6835-0297-2697-7EA71E2E4EF1}"/>
              </a:ext>
            </a:extLst>
          </p:cNvPr>
          <p:cNvSpPr/>
          <p:nvPr/>
        </p:nvSpPr>
        <p:spPr>
          <a:xfrm>
            <a:off x="5045069" y="4091696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7" name="Rechthoek: afgeronde hoeken 26">
            <a:extLst>
              <a:ext uri="{FF2B5EF4-FFF2-40B4-BE49-F238E27FC236}">
                <a16:creationId xmlns:a16="http://schemas.microsoft.com/office/drawing/2014/main" id="{8BB93CEC-F183-6657-ADC3-56BC1FED521A}"/>
              </a:ext>
            </a:extLst>
          </p:cNvPr>
          <p:cNvSpPr/>
          <p:nvPr/>
        </p:nvSpPr>
        <p:spPr>
          <a:xfrm>
            <a:off x="3404687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8" name="Rechthoek: afgeronde hoeken 27">
            <a:extLst>
              <a:ext uri="{FF2B5EF4-FFF2-40B4-BE49-F238E27FC236}">
                <a16:creationId xmlns:a16="http://schemas.microsoft.com/office/drawing/2014/main" id="{6BD79853-14F0-3182-37BE-4E7140E0CBF1}"/>
              </a:ext>
            </a:extLst>
          </p:cNvPr>
          <p:cNvSpPr/>
          <p:nvPr/>
        </p:nvSpPr>
        <p:spPr>
          <a:xfrm>
            <a:off x="4224878" y="409169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0" name="Rechthoek: afgeronde hoeken 29">
            <a:extLst>
              <a:ext uri="{FF2B5EF4-FFF2-40B4-BE49-F238E27FC236}">
                <a16:creationId xmlns:a16="http://schemas.microsoft.com/office/drawing/2014/main" id="{9D83739A-F27D-1F8B-9286-32E0F56C26C7}"/>
              </a:ext>
            </a:extLst>
          </p:cNvPr>
          <p:cNvSpPr/>
          <p:nvPr/>
        </p:nvSpPr>
        <p:spPr>
          <a:xfrm>
            <a:off x="7880157" y="408734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C8C8CC5-0CED-C321-56F7-2E929DD748FF}"/>
              </a:ext>
            </a:extLst>
          </p:cNvPr>
          <p:cNvSpPr/>
          <p:nvPr/>
        </p:nvSpPr>
        <p:spPr>
          <a:xfrm>
            <a:off x="6239775" y="40829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Rechthoek: afgeronde hoeken 31">
            <a:extLst>
              <a:ext uri="{FF2B5EF4-FFF2-40B4-BE49-F238E27FC236}">
                <a16:creationId xmlns:a16="http://schemas.microsoft.com/office/drawing/2014/main" id="{EC6841D7-12D5-A520-367D-A77A5F283E43}"/>
              </a:ext>
            </a:extLst>
          </p:cNvPr>
          <p:cNvSpPr/>
          <p:nvPr/>
        </p:nvSpPr>
        <p:spPr>
          <a:xfrm>
            <a:off x="7059966" y="40873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Rechthoek: afgeronde hoeken 33">
            <a:extLst>
              <a:ext uri="{FF2B5EF4-FFF2-40B4-BE49-F238E27FC236}">
                <a16:creationId xmlns:a16="http://schemas.microsoft.com/office/drawing/2014/main" id="{C786273A-C862-15AC-9DD4-D059306004D5}"/>
              </a:ext>
            </a:extLst>
          </p:cNvPr>
          <p:cNvSpPr/>
          <p:nvPr/>
        </p:nvSpPr>
        <p:spPr>
          <a:xfrm>
            <a:off x="10715245" y="408734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5" name="Rechthoek: afgeronde hoeken 34">
            <a:extLst>
              <a:ext uri="{FF2B5EF4-FFF2-40B4-BE49-F238E27FC236}">
                <a16:creationId xmlns:a16="http://schemas.microsoft.com/office/drawing/2014/main" id="{6F86DB54-32F3-0A28-DEBB-CFC55C446CCF}"/>
              </a:ext>
            </a:extLst>
          </p:cNvPr>
          <p:cNvSpPr/>
          <p:nvPr/>
        </p:nvSpPr>
        <p:spPr>
          <a:xfrm>
            <a:off x="9074863" y="40829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6" name="Rechthoek: afgeronde hoeken 35">
            <a:extLst>
              <a:ext uri="{FF2B5EF4-FFF2-40B4-BE49-F238E27FC236}">
                <a16:creationId xmlns:a16="http://schemas.microsoft.com/office/drawing/2014/main" id="{59545285-CE17-D529-4C21-688ED0C21087}"/>
              </a:ext>
            </a:extLst>
          </p:cNvPr>
          <p:cNvSpPr/>
          <p:nvPr/>
        </p:nvSpPr>
        <p:spPr>
          <a:xfrm>
            <a:off x="9895054" y="40873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37" name="Rechte verbindingslijn met pijl 36">
            <a:extLst>
              <a:ext uri="{FF2B5EF4-FFF2-40B4-BE49-F238E27FC236}">
                <a16:creationId xmlns:a16="http://schemas.microsoft.com/office/drawing/2014/main" id="{FC22BB9A-B3C2-38B2-454F-819A86A407E1}"/>
              </a:ext>
            </a:extLst>
          </p:cNvPr>
          <p:cNvCxnSpPr>
            <a:cxnSpLocks/>
          </p:cNvCxnSpPr>
          <p:nvPr/>
        </p:nvCxnSpPr>
        <p:spPr>
          <a:xfrm>
            <a:off x="1721581" y="2275361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C7FA989C-2D91-3D28-7199-AC186B45B952}"/>
              </a:ext>
            </a:extLst>
          </p:cNvPr>
          <p:cNvCxnSpPr>
            <a:cxnSpLocks/>
          </p:cNvCxnSpPr>
          <p:nvPr/>
        </p:nvCxnSpPr>
        <p:spPr>
          <a:xfrm>
            <a:off x="4582034" y="2255004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6872AE1C-21A4-9A4A-2CC8-1DE6725C57E9}"/>
              </a:ext>
            </a:extLst>
          </p:cNvPr>
          <p:cNvCxnSpPr>
            <a:cxnSpLocks/>
          </p:cNvCxnSpPr>
          <p:nvPr/>
        </p:nvCxnSpPr>
        <p:spPr>
          <a:xfrm>
            <a:off x="7417122" y="2275361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AD5CBC55-0864-C608-0179-A0A34D9D3EA0}"/>
              </a:ext>
            </a:extLst>
          </p:cNvPr>
          <p:cNvCxnSpPr>
            <a:cxnSpLocks/>
          </p:cNvCxnSpPr>
          <p:nvPr/>
        </p:nvCxnSpPr>
        <p:spPr>
          <a:xfrm>
            <a:off x="10277575" y="2268950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Rechte verbindingslijn met pijl 28">
            <a:extLst>
              <a:ext uri="{FF2B5EF4-FFF2-40B4-BE49-F238E27FC236}">
                <a16:creationId xmlns:a16="http://schemas.microsoft.com/office/drawing/2014/main" id="{3E4F4C49-022E-2FCA-9627-5132E9637F97}"/>
              </a:ext>
            </a:extLst>
          </p:cNvPr>
          <p:cNvCxnSpPr>
            <a:cxnSpLocks/>
          </p:cNvCxnSpPr>
          <p:nvPr/>
        </p:nvCxnSpPr>
        <p:spPr>
          <a:xfrm>
            <a:off x="1687323" y="4954923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met pijl 37">
            <a:extLst>
              <a:ext uri="{FF2B5EF4-FFF2-40B4-BE49-F238E27FC236}">
                <a16:creationId xmlns:a16="http://schemas.microsoft.com/office/drawing/2014/main" id="{903A463C-47B7-A1A2-8C3A-3C1AD34838FF}"/>
              </a:ext>
            </a:extLst>
          </p:cNvPr>
          <p:cNvCxnSpPr>
            <a:cxnSpLocks/>
          </p:cNvCxnSpPr>
          <p:nvPr/>
        </p:nvCxnSpPr>
        <p:spPr>
          <a:xfrm>
            <a:off x="4547776" y="4934566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Rechte verbindingslijn met pijl 40">
            <a:extLst>
              <a:ext uri="{FF2B5EF4-FFF2-40B4-BE49-F238E27FC236}">
                <a16:creationId xmlns:a16="http://schemas.microsoft.com/office/drawing/2014/main" id="{0341B313-7549-1C68-693D-6B96D63C2B33}"/>
              </a:ext>
            </a:extLst>
          </p:cNvPr>
          <p:cNvCxnSpPr>
            <a:cxnSpLocks/>
          </p:cNvCxnSpPr>
          <p:nvPr/>
        </p:nvCxnSpPr>
        <p:spPr>
          <a:xfrm>
            <a:off x="7382864" y="4954923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Rechte verbindingslijn met pijl 42">
            <a:extLst>
              <a:ext uri="{FF2B5EF4-FFF2-40B4-BE49-F238E27FC236}">
                <a16:creationId xmlns:a16="http://schemas.microsoft.com/office/drawing/2014/main" id="{442A8A6E-366C-A1A6-AA20-CA47A0639478}"/>
              </a:ext>
            </a:extLst>
          </p:cNvPr>
          <p:cNvCxnSpPr>
            <a:cxnSpLocks/>
          </p:cNvCxnSpPr>
          <p:nvPr/>
        </p:nvCxnSpPr>
        <p:spPr>
          <a:xfrm>
            <a:off x="10243317" y="4948512"/>
            <a:ext cx="0" cy="39247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hthoek: afgeronde hoeken 48">
            <a:extLst>
              <a:ext uri="{FF2B5EF4-FFF2-40B4-BE49-F238E27FC236}">
                <a16:creationId xmlns:a16="http://schemas.microsoft.com/office/drawing/2014/main" id="{F126484E-2E86-14E7-9B9C-AEE863007E01}"/>
              </a:ext>
            </a:extLst>
          </p:cNvPr>
          <p:cNvSpPr/>
          <p:nvPr/>
        </p:nvSpPr>
        <p:spPr>
          <a:xfrm>
            <a:off x="1364425" y="27697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3" name="Rechthoek: afgeronde hoeken 52">
            <a:extLst>
              <a:ext uri="{FF2B5EF4-FFF2-40B4-BE49-F238E27FC236}">
                <a16:creationId xmlns:a16="http://schemas.microsoft.com/office/drawing/2014/main" id="{A65891EC-1F27-1EBF-C8A7-6FC2E033654F}"/>
              </a:ext>
            </a:extLst>
          </p:cNvPr>
          <p:cNvSpPr/>
          <p:nvPr/>
        </p:nvSpPr>
        <p:spPr>
          <a:xfrm>
            <a:off x="1314531" y="5514248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4" name="Rechthoek: afgeronde hoeken 53">
            <a:extLst>
              <a:ext uri="{FF2B5EF4-FFF2-40B4-BE49-F238E27FC236}">
                <a16:creationId xmlns:a16="http://schemas.microsoft.com/office/drawing/2014/main" id="{4A7469A0-B8E8-B06B-8F13-5236B0A499B0}"/>
              </a:ext>
            </a:extLst>
          </p:cNvPr>
          <p:cNvSpPr/>
          <p:nvPr/>
        </p:nvSpPr>
        <p:spPr>
          <a:xfrm>
            <a:off x="4140726" y="5514248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Rechthoek: afgeronde hoeken 54">
            <a:extLst>
              <a:ext uri="{FF2B5EF4-FFF2-40B4-BE49-F238E27FC236}">
                <a16:creationId xmlns:a16="http://schemas.microsoft.com/office/drawing/2014/main" id="{785978F0-E81F-5D8C-7D61-D4FF1AEDA324}"/>
              </a:ext>
            </a:extLst>
          </p:cNvPr>
          <p:cNvSpPr/>
          <p:nvPr/>
        </p:nvSpPr>
        <p:spPr>
          <a:xfrm>
            <a:off x="7009416" y="554522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6" name="Rechthoek: afgeronde hoeken 55">
            <a:extLst>
              <a:ext uri="{FF2B5EF4-FFF2-40B4-BE49-F238E27FC236}">
                <a16:creationId xmlns:a16="http://schemas.microsoft.com/office/drawing/2014/main" id="{DF271466-CC50-B217-405B-BC68308893EC}"/>
              </a:ext>
            </a:extLst>
          </p:cNvPr>
          <p:cNvSpPr/>
          <p:nvPr/>
        </p:nvSpPr>
        <p:spPr>
          <a:xfrm>
            <a:off x="9870525" y="5545225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7" name="Rechthoek: afgeronde hoeken 56">
            <a:extLst>
              <a:ext uri="{FF2B5EF4-FFF2-40B4-BE49-F238E27FC236}">
                <a16:creationId xmlns:a16="http://schemas.microsoft.com/office/drawing/2014/main" id="{B2F086C4-1C30-1182-BDBD-14892ED5B9FA}"/>
              </a:ext>
            </a:extLst>
          </p:cNvPr>
          <p:cNvSpPr/>
          <p:nvPr/>
        </p:nvSpPr>
        <p:spPr>
          <a:xfrm>
            <a:off x="4198203" y="2752682"/>
            <a:ext cx="714309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8" name="Rechthoek: afgeronde hoeken 57">
            <a:extLst>
              <a:ext uri="{FF2B5EF4-FFF2-40B4-BE49-F238E27FC236}">
                <a16:creationId xmlns:a16="http://schemas.microsoft.com/office/drawing/2014/main" id="{A8DD7084-DDBD-024E-1768-9E354F5824E1}"/>
              </a:ext>
            </a:extLst>
          </p:cNvPr>
          <p:cNvSpPr/>
          <p:nvPr/>
        </p:nvSpPr>
        <p:spPr>
          <a:xfrm>
            <a:off x="7035067" y="2752681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9" name="Rechthoek: afgeronde hoeken 58">
            <a:extLst>
              <a:ext uri="{FF2B5EF4-FFF2-40B4-BE49-F238E27FC236}">
                <a16:creationId xmlns:a16="http://schemas.microsoft.com/office/drawing/2014/main" id="{9C0EAC1B-B278-230A-2C4F-E4989E89AF66}"/>
              </a:ext>
            </a:extLst>
          </p:cNvPr>
          <p:cNvSpPr/>
          <p:nvPr/>
        </p:nvSpPr>
        <p:spPr>
          <a:xfrm>
            <a:off x="9920420" y="2767347"/>
            <a:ext cx="714309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92659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Afbeelding 4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BD36D278-4A90-8850-3D76-64C51FAAA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8" name="Rechthoek: afgeronde hoeken 47">
            <a:extLst>
              <a:ext uri="{FF2B5EF4-FFF2-40B4-BE49-F238E27FC236}">
                <a16:creationId xmlns:a16="http://schemas.microsoft.com/office/drawing/2014/main" id="{D2997D51-781C-A058-19E4-B2E909B545E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12</a:t>
            </a:fld>
            <a:endParaRPr lang="nl-BE"/>
          </a:p>
        </p:txBody>
      </p:sp>
      <p:sp>
        <p:nvSpPr>
          <p:cNvPr id="49" name="Rechthoek: afgeronde hoeken 48">
            <a:extLst>
              <a:ext uri="{FF2B5EF4-FFF2-40B4-BE49-F238E27FC236}">
                <a16:creationId xmlns:a16="http://schemas.microsoft.com/office/drawing/2014/main" id="{F126484E-2E86-14E7-9B9C-AEE863007E01}"/>
              </a:ext>
            </a:extLst>
          </p:cNvPr>
          <p:cNvSpPr/>
          <p:nvPr/>
        </p:nvSpPr>
        <p:spPr>
          <a:xfrm>
            <a:off x="1364425" y="2769792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3" name="Rechthoek: afgeronde hoeken 52">
            <a:extLst>
              <a:ext uri="{FF2B5EF4-FFF2-40B4-BE49-F238E27FC236}">
                <a16:creationId xmlns:a16="http://schemas.microsoft.com/office/drawing/2014/main" id="{A65891EC-1F27-1EBF-C8A7-6FC2E033654F}"/>
              </a:ext>
            </a:extLst>
          </p:cNvPr>
          <p:cNvSpPr/>
          <p:nvPr/>
        </p:nvSpPr>
        <p:spPr>
          <a:xfrm>
            <a:off x="1314531" y="5514248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4" name="Rechthoek: afgeronde hoeken 53">
            <a:extLst>
              <a:ext uri="{FF2B5EF4-FFF2-40B4-BE49-F238E27FC236}">
                <a16:creationId xmlns:a16="http://schemas.microsoft.com/office/drawing/2014/main" id="{4A7469A0-B8E8-B06B-8F13-5236B0A499B0}"/>
              </a:ext>
            </a:extLst>
          </p:cNvPr>
          <p:cNvSpPr/>
          <p:nvPr/>
        </p:nvSpPr>
        <p:spPr>
          <a:xfrm>
            <a:off x="4140726" y="5514248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5" name="Rechthoek: afgeronde hoeken 54">
            <a:extLst>
              <a:ext uri="{FF2B5EF4-FFF2-40B4-BE49-F238E27FC236}">
                <a16:creationId xmlns:a16="http://schemas.microsoft.com/office/drawing/2014/main" id="{785978F0-E81F-5D8C-7D61-D4FF1AEDA324}"/>
              </a:ext>
            </a:extLst>
          </p:cNvPr>
          <p:cNvSpPr/>
          <p:nvPr/>
        </p:nvSpPr>
        <p:spPr>
          <a:xfrm>
            <a:off x="7009416" y="5545225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6" name="Rechthoek: afgeronde hoeken 55">
            <a:extLst>
              <a:ext uri="{FF2B5EF4-FFF2-40B4-BE49-F238E27FC236}">
                <a16:creationId xmlns:a16="http://schemas.microsoft.com/office/drawing/2014/main" id="{DF271466-CC50-B217-405B-BC68308893EC}"/>
              </a:ext>
            </a:extLst>
          </p:cNvPr>
          <p:cNvSpPr/>
          <p:nvPr/>
        </p:nvSpPr>
        <p:spPr>
          <a:xfrm>
            <a:off x="9870525" y="5545225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7" name="Rechthoek: afgeronde hoeken 56">
            <a:extLst>
              <a:ext uri="{FF2B5EF4-FFF2-40B4-BE49-F238E27FC236}">
                <a16:creationId xmlns:a16="http://schemas.microsoft.com/office/drawing/2014/main" id="{B2F086C4-1C30-1182-BDBD-14892ED5B9FA}"/>
              </a:ext>
            </a:extLst>
          </p:cNvPr>
          <p:cNvSpPr/>
          <p:nvPr/>
        </p:nvSpPr>
        <p:spPr>
          <a:xfrm>
            <a:off x="4198203" y="2752682"/>
            <a:ext cx="714309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8" name="Rechthoek: afgeronde hoeken 57">
            <a:extLst>
              <a:ext uri="{FF2B5EF4-FFF2-40B4-BE49-F238E27FC236}">
                <a16:creationId xmlns:a16="http://schemas.microsoft.com/office/drawing/2014/main" id="{A8DD7084-DDBD-024E-1768-9E354F5824E1}"/>
              </a:ext>
            </a:extLst>
          </p:cNvPr>
          <p:cNvSpPr/>
          <p:nvPr/>
        </p:nvSpPr>
        <p:spPr>
          <a:xfrm>
            <a:off x="7035067" y="2752681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9" name="Rechthoek: afgeronde hoeken 58">
            <a:extLst>
              <a:ext uri="{FF2B5EF4-FFF2-40B4-BE49-F238E27FC236}">
                <a16:creationId xmlns:a16="http://schemas.microsoft.com/office/drawing/2014/main" id="{9C0EAC1B-B278-230A-2C4F-E4989E89AF66}"/>
              </a:ext>
            </a:extLst>
          </p:cNvPr>
          <p:cNvSpPr/>
          <p:nvPr/>
        </p:nvSpPr>
        <p:spPr>
          <a:xfrm>
            <a:off x="9920420" y="2767347"/>
            <a:ext cx="714309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61466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B6A9634-31CF-1201-00E4-6F367C633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66A4FB32-9350-FD80-23D2-3F8FAD99A40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13</a:t>
            </a:fld>
            <a:endParaRPr lang="nl-BE"/>
          </a:p>
        </p:txBody>
      </p:sp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8CDA078A-196F-7F2A-4DB7-7FD16BE9F9D3}"/>
              </a:ext>
            </a:extLst>
          </p:cNvPr>
          <p:cNvSpPr/>
          <p:nvPr/>
        </p:nvSpPr>
        <p:spPr>
          <a:xfrm>
            <a:off x="2313994" y="179735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A29FAE97-7488-192C-6C91-35E4F22BCB17}"/>
              </a:ext>
            </a:extLst>
          </p:cNvPr>
          <p:cNvSpPr/>
          <p:nvPr/>
        </p:nvSpPr>
        <p:spPr>
          <a:xfrm>
            <a:off x="3204970" y="17909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7" name="Rechthoek: afgeronde hoeken 16">
            <a:extLst>
              <a:ext uri="{FF2B5EF4-FFF2-40B4-BE49-F238E27FC236}">
                <a16:creationId xmlns:a16="http://schemas.microsoft.com/office/drawing/2014/main" id="{7B6AEA47-3555-90DD-6233-2465E06F6167}"/>
              </a:ext>
            </a:extLst>
          </p:cNvPr>
          <p:cNvSpPr/>
          <p:nvPr/>
        </p:nvSpPr>
        <p:spPr>
          <a:xfrm>
            <a:off x="4095946" y="17909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Rechthoek: afgeronde hoeken 24">
            <a:extLst>
              <a:ext uri="{FF2B5EF4-FFF2-40B4-BE49-F238E27FC236}">
                <a16:creationId xmlns:a16="http://schemas.microsoft.com/office/drawing/2014/main" id="{6B416655-CCC0-9BA9-CE87-C653352E0D30}"/>
              </a:ext>
            </a:extLst>
          </p:cNvPr>
          <p:cNvSpPr/>
          <p:nvPr/>
        </p:nvSpPr>
        <p:spPr>
          <a:xfrm>
            <a:off x="4974545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199F566D-A079-87C3-5E87-45CC9957D144}"/>
              </a:ext>
            </a:extLst>
          </p:cNvPr>
          <p:cNvSpPr/>
          <p:nvPr/>
        </p:nvSpPr>
        <p:spPr>
          <a:xfrm>
            <a:off x="5865521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0" name="Rechthoek: afgeronde hoeken 39">
            <a:extLst>
              <a:ext uri="{FF2B5EF4-FFF2-40B4-BE49-F238E27FC236}">
                <a16:creationId xmlns:a16="http://schemas.microsoft.com/office/drawing/2014/main" id="{A8E45757-5007-FFB5-6F5A-C1A093CA027B}"/>
              </a:ext>
            </a:extLst>
          </p:cNvPr>
          <p:cNvSpPr/>
          <p:nvPr/>
        </p:nvSpPr>
        <p:spPr>
          <a:xfrm>
            <a:off x="6756497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Rechthoek: afgeronde hoeken 41">
            <a:extLst>
              <a:ext uri="{FF2B5EF4-FFF2-40B4-BE49-F238E27FC236}">
                <a16:creationId xmlns:a16="http://schemas.microsoft.com/office/drawing/2014/main" id="{5F71E344-BF98-4DE4-BE3C-A452A3F003FA}"/>
              </a:ext>
            </a:extLst>
          </p:cNvPr>
          <p:cNvSpPr/>
          <p:nvPr/>
        </p:nvSpPr>
        <p:spPr>
          <a:xfrm>
            <a:off x="7647473" y="177699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4" name="Rechthoek: afgeronde hoeken 43">
            <a:extLst>
              <a:ext uri="{FF2B5EF4-FFF2-40B4-BE49-F238E27FC236}">
                <a16:creationId xmlns:a16="http://schemas.microsoft.com/office/drawing/2014/main" id="{E47AB7A9-827A-4CE8-CE9B-38B9A18CA649}"/>
              </a:ext>
            </a:extLst>
          </p:cNvPr>
          <p:cNvSpPr/>
          <p:nvPr/>
        </p:nvSpPr>
        <p:spPr>
          <a:xfrm>
            <a:off x="8538449" y="1776997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84290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B6A9634-31CF-1201-00E4-6F367C633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66A4FB32-9350-FD80-23D2-3F8FAD99A40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CB198D92-C25B-0E33-08F9-E588F8510DF6}"/>
              </a:ext>
            </a:extLst>
          </p:cNvPr>
          <p:cNvSpPr/>
          <p:nvPr/>
        </p:nvSpPr>
        <p:spPr>
          <a:xfrm>
            <a:off x="5406337" y="3117092"/>
            <a:ext cx="579131" cy="538270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906882B7-D611-93E4-FB8A-417F990533B6}"/>
              </a:ext>
            </a:extLst>
          </p:cNvPr>
          <p:cNvSpPr/>
          <p:nvPr/>
        </p:nvSpPr>
        <p:spPr>
          <a:xfrm>
            <a:off x="3797115" y="3813655"/>
            <a:ext cx="4035575" cy="758249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A55B8803-D697-25A1-C80A-83226FE41D7E}"/>
              </a:ext>
            </a:extLst>
          </p:cNvPr>
          <p:cNvSpPr/>
          <p:nvPr/>
        </p:nvSpPr>
        <p:spPr>
          <a:xfrm>
            <a:off x="5331701" y="5424925"/>
            <a:ext cx="764300" cy="59589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E82E6C39-7654-F3F7-6323-CD348BA91926}"/>
              </a:ext>
            </a:extLst>
          </p:cNvPr>
          <p:cNvSpPr/>
          <p:nvPr/>
        </p:nvSpPr>
        <p:spPr>
          <a:xfrm>
            <a:off x="5393350" y="4724304"/>
            <a:ext cx="579131" cy="538270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14</a:t>
            </a:fld>
            <a:endParaRPr lang="nl-BE"/>
          </a:p>
        </p:txBody>
      </p:sp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8CDA078A-196F-7F2A-4DB7-7FD16BE9F9D3}"/>
              </a:ext>
            </a:extLst>
          </p:cNvPr>
          <p:cNvSpPr/>
          <p:nvPr/>
        </p:nvSpPr>
        <p:spPr>
          <a:xfrm>
            <a:off x="2313994" y="1797354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A29FAE97-7488-192C-6C91-35E4F22BCB17}"/>
              </a:ext>
            </a:extLst>
          </p:cNvPr>
          <p:cNvSpPr/>
          <p:nvPr/>
        </p:nvSpPr>
        <p:spPr>
          <a:xfrm>
            <a:off x="3204970" y="17909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7" name="Rechthoek: afgeronde hoeken 16">
            <a:extLst>
              <a:ext uri="{FF2B5EF4-FFF2-40B4-BE49-F238E27FC236}">
                <a16:creationId xmlns:a16="http://schemas.microsoft.com/office/drawing/2014/main" id="{7B6AEA47-3555-90DD-6233-2465E06F6167}"/>
              </a:ext>
            </a:extLst>
          </p:cNvPr>
          <p:cNvSpPr/>
          <p:nvPr/>
        </p:nvSpPr>
        <p:spPr>
          <a:xfrm>
            <a:off x="4095946" y="1790943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5" name="Rechthoek: afgeronde hoeken 24">
            <a:extLst>
              <a:ext uri="{FF2B5EF4-FFF2-40B4-BE49-F238E27FC236}">
                <a16:creationId xmlns:a16="http://schemas.microsoft.com/office/drawing/2014/main" id="{6B416655-CCC0-9BA9-CE87-C653352E0D30}"/>
              </a:ext>
            </a:extLst>
          </p:cNvPr>
          <p:cNvSpPr/>
          <p:nvPr/>
        </p:nvSpPr>
        <p:spPr>
          <a:xfrm>
            <a:off x="4974545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199F566D-A079-87C3-5E87-45CC9957D144}"/>
              </a:ext>
            </a:extLst>
          </p:cNvPr>
          <p:cNvSpPr/>
          <p:nvPr/>
        </p:nvSpPr>
        <p:spPr>
          <a:xfrm>
            <a:off x="5865521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0" name="Rechthoek: afgeronde hoeken 39">
            <a:extLst>
              <a:ext uri="{FF2B5EF4-FFF2-40B4-BE49-F238E27FC236}">
                <a16:creationId xmlns:a16="http://schemas.microsoft.com/office/drawing/2014/main" id="{A8E45757-5007-FFB5-6F5A-C1A093CA027B}"/>
              </a:ext>
            </a:extLst>
          </p:cNvPr>
          <p:cNvSpPr/>
          <p:nvPr/>
        </p:nvSpPr>
        <p:spPr>
          <a:xfrm>
            <a:off x="6756497" y="1797354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2" name="Rechthoek: afgeronde hoeken 41">
            <a:extLst>
              <a:ext uri="{FF2B5EF4-FFF2-40B4-BE49-F238E27FC236}">
                <a16:creationId xmlns:a16="http://schemas.microsoft.com/office/drawing/2014/main" id="{5F71E344-BF98-4DE4-BE3C-A452A3F003FA}"/>
              </a:ext>
            </a:extLst>
          </p:cNvPr>
          <p:cNvSpPr/>
          <p:nvPr/>
        </p:nvSpPr>
        <p:spPr>
          <a:xfrm>
            <a:off x="7647473" y="1776997"/>
            <a:ext cx="714311" cy="672289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4" name="Rechthoek: afgeronde hoeken 43">
            <a:extLst>
              <a:ext uri="{FF2B5EF4-FFF2-40B4-BE49-F238E27FC236}">
                <a16:creationId xmlns:a16="http://schemas.microsoft.com/office/drawing/2014/main" id="{E47AB7A9-827A-4CE8-CE9B-38B9A18CA649}"/>
              </a:ext>
            </a:extLst>
          </p:cNvPr>
          <p:cNvSpPr/>
          <p:nvPr/>
        </p:nvSpPr>
        <p:spPr>
          <a:xfrm>
            <a:off x="8538449" y="1776997"/>
            <a:ext cx="714311" cy="672289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5" name="Tekstvak 44">
            <a:extLst>
              <a:ext uri="{FF2B5EF4-FFF2-40B4-BE49-F238E27FC236}">
                <a16:creationId xmlns:a16="http://schemas.microsoft.com/office/drawing/2014/main" id="{8B71BD04-A0F0-AE42-4457-418BFAE15A6E}"/>
              </a:ext>
            </a:extLst>
          </p:cNvPr>
          <p:cNvSpPr txBox="1"/>
          <p:nvPr/>
        </p:nvSpPr>
        <p:spPr>
          <a:xfrm>
            <a:off x="5434388" y="2982659"/>
            <a:ext cx="8353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=</a:t>
            </a:r>
            <a:endParaRPr lang="nl-BE" sz="4800" dirty="0"/>
          </a:p>
        </p:txBody>
      </p:sp>
      <p:sp>
        <p:nvSpPr>
          <p:cNvPr id="46" name="Tekstvak 45">
            <a:extLst>
              <a:ext uri="{FF2B5EF4-FFF2-40B4-BE49-F238E27FC236}">
                <a16:creationId xmlns:a16="http://schemas.microsoft.com/office/drawing/2014/main" id="{55E95F10-7B4F-6A94-3DFE-B12E433C4979}"/>
              </a:ext>
            </a:extLst>
          </p:cNvPr>
          <p:cNvSpPr txBox="1"/>
          <p:nvPr/>
        </p:nvSpPr>
        <p:spPr>
          <a:xfrm>
            <a:off x="3797115" y="3740908"/>
            <a:ext cx="4460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[0 0 0 1 1 1 1 0]</a:t>
            </a:r>
            <a:endParaRPr lang="nl-BE" sz="4800" dirty="0"/>
          </a:p>
        </p:txBody>
      </p:sp>
      <p:sp>
        <p:nvSpPr>
          <p:cNvPr id="47" name="Tekstvak 46">
            <a:extLst>
              <a:ext uri="{FF2B5EF4-FFF2-40B4-BE49-F238E27FC236}">
                <a16:creationId xmlns:a16="http://schemas.microsoft.com/office/drawing/2014/main" id="{B40F836D-0EE1-A0CC-E416-3A09FAF2A10B}"/>
              </a:ext>
            </a:extLst>
          </p:cNvPr>
          <p:cNvSpPr txBox="1"/>
          <p:nvPr/>
        </p:nvSpPr>
        <p:spPr>
          <a:xfrm>
            <a:off x="5291069" y="5330154"/>
            <a:ext cx="13887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30</a:t>
            </a:r>
            <a:endParaRPr lang="nl-BE" sz="4800" dirty="0"/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D3B26EF0-8DF7-0F68-3E2E-511C68BFD999}"/>
              </a:ext>
            </a:extLst>
          </p:cNvPr>
          <p:cNvSpPr txBox="1"/>
          <p:nvPr/>
        </p:nvSpPr>
        <p:spPr>
          <a:xfrm>
            <a:off x="5434388" y="4571905"/>
            <a:ext cx="8353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/>
              <a:t>=</a:t>
            </a:r>
            <a:endParaRPr lang="nl-BE" sz="4800" dirty="0"/>
          </a:p>
        </p:txBody>
      </p:sp>
    </p:spTree>
    <p:extLst>
      <p:ext uri="{BB962C8B-B14F-4D97-AF65-F5344CB8AC3E}">
        <p14:creationId xmlns:p14="http://schemas.microsoft.com/office/powerpoint/2010/main" val="1015412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8337A982-2A07-4EB0-C7E4-69CF9A2DCD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BD6DD084-B64C-767E-FBCF-86BAE60B5B67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536096" y="2698474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2956896" y="269184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38951" y="269184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8141806" y="2691845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246496" y="2698473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0D97F14A-1C4A-2873-5AEC-A84E99D44025}"/>
              </a:ext>
            </a:extLst>
          </p:cNvPr>
          <p:cNvSpPr txBox="1"/>
          <p:nvPr/>
        </p:nvSpPr>
        <p:spPr>
          <a:xfrm flipH="1">
            <a:off x="3038095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12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F10403E4-A30F-EE7A-2413-65F7FCDE8214}"/>
              </a:ext>
            </a:extLst>
          </p:cNvPr>
          <p:cNvSpPr txBox="1"/>
          <p:nvPr/>
        </p:nvSpPr>
        <p:spPr>
          <a:xfrm flipH="1">
            <a:off x="4216287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144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0FF114D8-E2EB-0711-F306-089999F176A4}"/>
              </a:ext>
            </a:extLst>
          </p:cNvPr>
          <p:cNvSpPr txBox="1"/>
          <p:nvPr/>
        </p:nvSpPr>
        <p:spPr>
          <a:xfrm flipH="1">
            <a:off x="5624300" y="1913029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72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A9AD2124-D7CB-A026-488E-2F9F781F3C29}"/>
              </a:ext>
            </a:extLst>
          </p:cNvPr>
          <p:cNvSpPr txBox="1"/>
          <p:nvPr/>
        </p:nvSpPr>
        <p:spPr>
          <a:xfrm flipH="1">
            <a:off x="6769388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108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E4C0FD39-F687-DFDC-B745-8471E8355A4C}"/>
              </a:ext>
            </a:extLst>
          </p:cNvPr>
          <p:cNvSpPr txBox="1"/>
          <p:nvPr/>
        </p:nvSpPr>
        <p:spPr>
          <a:xfrm flipH="1">
            <a:off x="8162490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205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4" name="Tijdelijke aanduiding voor dianummer 13">
            <a:extLst>
              <a:ext uri="{FF2B5EF4-FFF2-40B4-BE49-F238E27FC236}">
                <a16:creationId xmlns:a16="http://schemas.microsoft.com/office/drawing/2014/main" id="{BC9590B0-9D55-D449-D60A-F097705F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6085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A9030F07-F688-3D6D-2DDE-47F5FD39F9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FB24ABF6-E422-AD8C-0815-273E92FF51A3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34" name="Rectangle: Rounded Corners 3">
            <a:extLst>
              <a:ext uri="{FF2B5EF4-FFF2-40B4-BE49-F238E27FC236}">
                <a16:creationId xmlns:a16="http://schemas.microsoft.com/office/drawing/2014/main" id="{9B666281-7862-B4CC-6CE9-FDEE318C8599}"/>
              </a:ext>
            </a:extLst>
          </p:cNvPr>
          <p:cNvSpPr/>
          <p:nvPr/>
        </p:nvSpPr>
        <p:spPr>
          <a:xfrm>
            <a:off x="2791046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5" name="Rectangle: Rounded Corners 4">
            <a:extLst>
              <a:ext uri="{FF2B5EF4-FFF2-40B4-BE49-F238E27FC236}">
                <a16:creationId xmlns:a16="http://schemas.microsoft.com/office/drawing/2014/main" id="{2C19CDC3-2A0D-4231-E648-2A5EFF3F8149}"/>
              </a:ext>
            </a:extLst>
          </p:cNvPr>
          <p:cNvSpPr/>
          <p:nvPr/>
        </p:nvSpPr>
        <p:spPr>
          <a:xfrm>
            <a:off x="3509964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36" name="Rectangle: Rounded Corners 5">
            <a:extLst>
              <a:ext uri="{FF2B5EF4-FFF2-40B4-BE49-F238E27FC236}">
                <a16:creationId xmlns:a16="http://schemas.microsoft.com/office/drawing/2014/main" id="{889C3C3B-094E-B5C3-C735-0C0D41D4F2D8}"/>
              </a:ext>
            </a:extLst>
          </p:cNvPr>
          <p:cNvSpPr/>
          <p:nvPr/>
        </p:nvSpPr>
        <p:spPr>
          <a:xfrm>
            <a:off x="4228882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7" name="Rectangle: Rounded Corners 6">
            <a:extLst>
              <a:ext uri="{FF2B5EF4-FFF2-40B4-BE49-F238E27FC236}">
                <a16:creationId xmlns:a16="http://schemas.microsoft.com/office/drawing/2014/main" id="{579AF9A7-17A2-B398-5C2B-65FC471B6013}"/>
              </a:ext>
            </a:extLst>
          </p:cNvPr>
          <p:cNvSpPr/>
          <p:nvPr/>
        </p:nvSpPr>
        <p:spPr>
          <a:xfrm>
            <a:off x="4947800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8" name="Rectangle: Rounded Corners 7">
            <a:extLst>
              <a:ext uri="{FF2B5EF4-FFF2-40B4-BE49-F238E27FC236}">
                <a16:creationId xmlns:a16="http://schemas.microsoft.com/office/drawing/2014/main" id="{31572124-861E-D460-448C-7EA66BCB96B6}"/>
              </a:ext>
            </a:extLst>
          </p:cNvPr>
          <p:cNvSpPr/>
          <p:nvPr/>
        </p:nvSpPr>
        <p:spPr>
          <a:xfrm>
            <a:off x="5666717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9" name="Rectangle: Rounded Corners 8">
            <a:extLst>
              <a:ext uri="{FF2B5EF4-FFF2-40B4-BE49-F238E27FC236}">
                <a16:creationId xmlns:a16="http://schemas.microsoft.com/office/drawing/2014/main" id="{185F22AC-065A-93BB-846B-BDD01CA44691}"/>
              </a:ext>
            </a:extLst>
          </p:cNvPr>
          <p:cNvSpPr/>
          <p:nvPr/>
        </p:nvSpPr>
        <p:spPr>
          <a:xfrm>
            <a:off x="6385635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0" name="Rectangle: Rounded Corners 9">
            <a:extLst>
              <a:ext uri="{FF2B5EF4-FFF2-40B4-BE49-F238E27FC236}">
                <a16:creationId xmlns:a16="http://schemas.microsoft.com/office/drawing/2014/main" id="{C8C14E39-ED57-5320-94F5-D7D7E8706980}"/>
              </a:ext>
            </a:extLst>
          </p:cNvPr>
          <p:cNvSpPr/>
          <p:nvPr/>
        </p:nvSpPr>
        <p:spPr>
          <a:xfrm>
            <a:off x="7104553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1" name="Rectangle: Rounded Corners 10">
            <a:extLst>
              <a:ext uri="{FF2B5EF4-FFF2-40B4-BE49-F238E27FC236}">
                <a16:creationId xmlns:a16="http://schemas.microsoft.com/office/drawing/2014/main" id="{50BF0C12-0728-EA6A-D755-41EA65DA4F4F}"/>
              </a:ext>
            </a:extLst>
          </p:cNvPr>
          <p:cNvSpPr/>
          <p:nvPr/>
        </p:nvSpPr>
        <p:spPr>
          <a:xfrm>
            <a:off x="7823471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2" name="Rectangle: Rounded Corners 11">
            <a:extLst>
              <a:ext uri="{FF2B5EF4-FFF2-40B4-BE49-F238E27FC236}">
                <a16:creationId xmlns:a16="http://schemas.microsoft.com/office/drawing/2014/main" id="{28B6BF4E-21EF-8C35-73D3-CA096DAD44CC}"/>
              </a:ext>
            </a:extLst>
          </p:cNvPr>
          <p:cNvSpPr/>
          <p:nvPr/>
        </p:nvSpPr>
        <p:spPr>
          <a:xfrm>
            <a:off x="8542389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FF00C073-08EF-FD43-30A0-A2343443A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30079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6A2EB303-73DA-3469-1A3B-CB12F30ACA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F5DBE7CE-167A-A789-A491-E36F378D87D7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34" name="Rectangle: Rounded Corners 3">
            <a:extLst>
              <a:ext uri="{FF2B5EF4-FFF2-40B4-BE49-F238E27FC236}">
                <a16:creationId xmlns:a16="http://schemas.microsoft.com/office/drawing/2014/main" id="{9B666281-7862-B4CC-6CE9-FDEE318C8599}"/>
              </a:ext>
            </a:extLst>
          </p:cNvPr>
          <p:cNvSpPr/>
          <p:nvPr/>
        </p:nvSpPr>
        <p:spPr>
          <a:xfrm>
            <a:off x="2761228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5" name="Rectangle: Rounded Corners 4">
            <a:extLst>
              <a:ext uri="{FF2B5EF4-FFF2-40B4-BE49-F238E27FC236}">
                <a16:creationId xmlns:a16="http://schemas.microsoft.com/office/drawing/2014/main" id="{2C19CDC3-2A0D-4231-E648-2A5EFF3F8149}"/>
              </a:ext>
            </a:extLst>
          </p:cNvPr>
          <p:cNvSpPr/>
          <p:nvPr/>
        </p:nvSpPr>
        <p:spPr>
          <a:xfrm>
            <a:off x="3480146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36" name="Rectangle: Rounded Corners 5">
            <a:extLst>
              <a:ext uri="{FF2B5EF4-FFF2-40B4-BE49-F238E27FC236}">
                <a16:creationId xmlns:a16="http://schemas.microsoft.com/office/drawing/2014/main" id="{889C3C3B-094E-B5C3-C735-0C0D41D4F2D8}"/>
              </a:ext>
            </a:extLst>
          </p:cNvPr>
          <p:cNvSpPr/>
          <p:nvPr/>
        </p:nvSpPr>
        <p:spPr>
          <a:xfrm>
            <a:off x="4199064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7" name="Rectangle: Rounded Corners 6">
            <a:extLst>
              <a:ext uri="{FF2B5EF4-FFF2-40B4-BE49-F238E27FC236}">
                <a16:creationId xmlns:a16="http://schemas.microsoft.com/office/drawing/2014/main" id="{579AF9A7-17A2-B398-5C2B-65FC471B6013}"/>
              </a:ext>
            </a:extLst>
          </p:cNvPr>
          <p:cNvSpPr/>
          <p:nvPr/>
        </p:nvSpPr>
        <p:spPr>
          <a:xfrm>
            <a:off x="4917982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8" name="Rectangle: Rounded Corners 7">
            <a:extLst>
              <a:ext uri="{FF2B5EF4-FFF2-40B4-BE49-F238E27FC236}">
                <a16:creationId xmlns:a16="http://schemas.microsoft.com/office/drawing/2014/main" id="{31572124-861E-D460-448C-7EA66BCB96B6}"/>
              </a:ext>
            </a:extLst>
          </p:cNvPr>
          <p:cNvSpPr/>
          <p:nvPr/>
        </p:nvSpPr>
        <p:spPr>
          <a:xfrm>
            <a:off x="5636899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9" name="Rectangle: Rounded Corners 8">
            <a:extLst>
              <a:ext uri="{FF2B5EF4-FFF2-40B4-BE49-F238E27FC236}">
                <a16:creationId xmlns:a16="http://schemas.microsoft.com/office/drawing/2014/main" id="{185F22AC-065A-93BB-846B-BDD01CA44691}"/>
              </a:ext>
            </a:extLst>
          </p:cNvPr>
          <p:cNvSpPr/>
          <p:nvPr/>
        </p:nvSpPr>
        <p:spPr>
          <a:xfrm>
            <a:off x="6355817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0" name="Rectangle: Rounded Corners 9">
            <a:extLst>
              <a:ext uri="{FF2B5EF4-FFF2-40B4-BE49-F238E27FC236}">
                <a16:creationId xmlns:a16="http://schemas.microsoft.com/office/drawing/2014/main" id="{C8C14E39-ED57-5320-94F5-D7D7E8706980}"/>
              </a:ext>
            </a:extLst>
          </p:cNvPr>
          <p:cNvSpPr/>
          <p:nvPr/>
        </p:nvSpPr>
        <p:spPr>
          <a:xfrm>
            <a:off x="7074735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1" name="Rectangle: Rounded Corners 10">
            <a:extLst>
              <a:ext uri="{FF2B5EF4-FFF2-40B4-BE49-F238E27FC236}">
                <a16:creationId xmlns:a16="http://schemas.microsoft.com/office/drawing/2014/main" id="{50BF0C12-0728-EA6A-D755-41EA65DA4F4F}"/>
              </a:ext>
            </a:extLst>
          </p:cNvPr>
          <p:cNvSpPr/>
          <p:nvPr/>
        </p:nvSpPr>
        <p:spPr>
          <a:xfrm>
            <a:off x="7793653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2" name="Rectangle: Rounded Corners 11">
            <a:extLst>
              <a:ext uri="{FF2B5EF4-FFF2-40B4-BE49-F238E27FC236}">
                <a16:creationId xmlns:a16="http://schemas.microsoft.com/office/drawing/2014/main" id="{28B6BF4E-21EF-8C35-73D3-CA096DAD44CC}"/>
              </a:ext>
            </a:extLst>
          </p:cNvPr>
          <p:cNvSpPr/>
          <p:nvPr/>
        </p:nvSpPr>
        <p:spPr>
          <a:xfrm>
            <a:off x="8512571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3" name="Rectangle: Rounded Corners 15">
            <a:extLst>
              <a:ext uri="{FF2B5EF4-FFF2-40B4-BE49-F238E27FC236}">
                <a16:creationId xmlns:a16="http://schemas.microsoft.com/office/drawing/2014/main" id="{6DA70CD4-C107-EE96-EB67-9C36788E9187}"/>
              </a:ext>
            </a:extLst>
          </p:cNvPr>
          <p:cNvSpPr/>
          <p:nvPr/>
        </p:nvSpPr>
        <p:spPr>
          <a:xfrm>
            <a:off x="2761228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4" name="Rectangle: Rounded Corners 16">
            <a:extLst>
              <a:ext uri="{FF2B5EF4-FFF2-40B4-BE49-F238E27FC236}">
                <a16:creationId xmlns:a16="http://schemas.microsoft.com/office/drawing/2014/main" id="{53B635AF-8CB9-27B9-546C-426CEFD8CCD1}"/>
              </a:ext>
            </a:extLst>
          </p:cNvPr>
          <p:cNvSpPr/>
          <p:nvPr/>
        </p:nvSpPr>
        <p:spPr>
          <a:xfrm>
            <a:off x="3480146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5" name="Rectangle: Rounded Corners 17">
            <a:extLst>
              <a:ext uri="{FF2B5EF4-FFF2-40B4-BE49-F238E27FC236}">
                <a16:creationId xmlns:a16="http://schemas.microsoft.com/office/drawing/2014/main" id="{4410D455-68A5-3834-BCF4-EF982546835F}"/>
              </a:ext>
            </a:extLst>
          </p:cNvPr>
          <p:cNvSpPr/>
          <p:nvPr/>
        </p:nvSpPr>
        <p:spPr>
          <a:xfrm>
            <a:off x="4199064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6" name="Rectangle: Rounded Corners 18">
            <a:extLst>
              <a:ext uri="{FF2B5EF4-FFF2-40B4-BE49-F238E27FC236}">
                <a16:creationId xmlns:a16="http://schemas.microsoft.com/office/drawing/2014/main" id="{984CDF0F-CAE9-35B9-B14A-BC469D548778}"/>
              </a:ext>
            </a:extLst>
          </p:cNvPr>
          <p:cNvSpPr/>
          <p:nvPr/>
        </p:nvSpPr>
        <p:spPr>
          <a:xfrm>
            <a:off x="4917982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7" name="Rectangle: Rounded Corners 19">
            <a:extLst>
              <a:ext uri="{FF2B5EF4-FFF2-40B4-BE49-F238E27FC236}">
                <a16:creationId xmlns:a16="http://schemas.microsoft.com/office/drawing/2014/main" id="{AEAA029F-AE60-00C8-996E-01AECC5E2B1E}"/>
              </a:ext>
            </a:extLst>
          </p:cNvPr>
          <p:cNvSpPr/>
          <p:nvPr/>
        </p:nvSpPr>
        <p:spPr>
          <a:xfrm>
            <a:off x="5636899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8" name="Rectangle: Rounded Corners 20">
            <a:extLst>
              <a:ext uri="{FF2B5EF4-FFF2-40B4-BE49-F238E27FC236}">
                <a16:creationId xmlns:a16="http://schemas.microsoft.com/office/drawing/2014/main" id="{46A22605-DAF6-36E5-41A1-9B7257114B6A}"/>
              </a:ext>
            </a:extLst>
          </p:cNvPr>
          <p:cNvSpPr/>
          <p:nvPr/>
        </p:nvSpPr>
        <p:spPr>
          <a:xfrm>
            <a:off x="6355817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9" name="Rectangle: Rounded Corners 21">
            <a:extLst>
              <a:ext uri="{FF2B5EF4-FFF2-40B4-BE49-F238E27FC236}">
                <a16:creationId xmlns:a16="http://schemas.microsoft.com/office/drawing/2014/main" id="{37508599-7B45-0B4D-68FC-33DC4E85A4FB}"/>
              </a:ext>
            </a:extLst>
          </p:cNvPr>
          <p:cNvSpPr/>
          <p:nvPr/>
        </p:nvSpPr>
        <p:spPr>
          <a:xfrm>
            <a:off x="7074735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0" name="Rectangle: Rounded Corners 22">
            <a:extLst>
              <a:ext uri="{FF2B5EF4-FFF2-40B4-BE49-F238E27FC236}">
                <a16:creationId xmlns:a16="http://schemas.microsoft.com/office/drawing/2014/main" id="{22C48432-78FC-CC37-4F44-3C9FC8F06EB9}"/>
              </a:ext>
            </a:extLst>
          </p:cNvPr>
          <p:cNvSpPr/>
          <p:nvPr/>
        </p:nvSpPr>
        <p:spPr>
          <a:xfrm>
            <a:off x="7793653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1" name="Rectangle: Rounded Corners 23">
            <a:extLst>
              <a:ext uri="{FF2B5EF4-FFF2-40B4-BE49-F238E27FC236}">
                <a16:creationId xmlns:a16="http://schemas.microsoft.com/office/drawing/2014/main" id="{36554373-CDEB-5A04-085A-3D8A4BA64926}"/>
              </a:ext>
            </a:extLst>
          </p:cNvPr>
          <p:cNvSpPr/>
          <p:nvPr/>
        </p:nvSpPr>
        <p:spPr>
          <a:xfrm>
            <a:off x="8512571" y="138472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2" name="Rectangle: Rounded Corners 24">
            <a:extLst>
              <a:ext uri="{FF2B5EF4-FFF2-40B4-BE49-F238E27FC236}">
                <a16:creationId xmlns:a16="http://schemas.microsoft.com/office/drawing/2014/main" id="{916D3C57-22E7-E5F1-6141-FEFA9CCA893C}"/>
              </a:ext>
            </a:extLst>
          </p:cNvPr>
          <p:cNvSpPr/>
          <p:nvPr/>
        </p:nvSpPr>
        <p:spPr>
          <a:xfrm>
            <a:off x="2761227" y="138839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3" name="Rectangle: Rounded Corners 25">
            <a:extLst>
              <a:ext uri="{FF2B5EF4-FFF2-40B4-BE49-F238E27FC236}">
                <a16:creationId xmlns:a16="http://schemas.microsoft.com/office/drawing/2014/main" id="{2D31AE07-2A92-B28C-9EDA-34AC3A254614}"/>
              </a:ext>
            </a:extLst>
          </p:cNvPr>
          <p:cNvSpPr/>
          <p:nvPr/>
        </p:nvSpPr>
        <p:spPr>
          <a:xfrm>
            <a:off x="3480147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4" name="Rectangle: Rounded Corners 26">
            <a:extLst>
              <a:ext uri="{FF2B5EF4-FFF2-40B4-BE49-F238E27FC236}">
                <a16:creationId xmlns:a16="http://schemas.microsoft.com/office/drawing/2014/main" id="{E240315F-BE38-0D35-6087-7447B9F6DBC0}"/>
              </a:ext>
            </a:extLst>
          </p:cNvPr>
          <p:cNvSpPr/>
          <p:nvPr/>
        </p:nvSpPr>
        <p:spPr>
          <a:xfrm>
            <a:off x="4199065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5" name="Rectangle: Rounded Corners 27">
            <a:extLst>
              <a:ext uri="{FF2B5EF4-FFF2-40B4-BE49-F238E27FC236}">
                <a16:creationId xmlns:a16="http://schemas.microsoft.com/office/drawing/2014/main" id="{7FB91D03-88B0-5163-A56F-EB7BEADDC7F6}"/>
              </a:ext>
            </a:extLst>
          </p:cNvPr>
          <p:cNvSpPr/>
          <p:nvPr/>
        </p:nvSpPr>
        <p:spPr>
          <a:xfrm>
            <a:off x="4917983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6" name="Rectangle: Rounded Corners 28">
            <a:extLst>
              <a:ext uri="{FF2B5EF4-FFF2-40B4-BE49-F238E27FC236}">
                <a16:creationId xmlns:a16="http://schemas.microsoft.com/office/drawing/2014/main" id="{9D2244E2-8F96-13C6-620B-AF075EA63C27}"/>
              </a:ext>
            </a:extLst>
          </p:cNvPr>
          <p:cNvSpPr/>
          <p:nvPr/>
        </p:nvSpPr>
        <p:spPr>
          <a:xfrm>
            <a:off x="5636900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7" name="Rectangle: Rounded Corners 29">
            <a:extLst>
              <a:ext uri="{FF2B5EF4-FFF2-40B4-BE49-F238E27FC236}">
                <a16:creationId xmlns:a16="http://schemas.microsoft.com/office/drawing/2014/main" id="{592A7E79-8B65-82C0-6AA5-0F5A54D5352A}"/>
              </a:ext>
            </a:extLst>
          </p:cNvPr>
          <p:cNvSpPr/>
          <p:nvPr/>
        </p:nvSpPr>
        <p:spPr>
          <a:xfrm>
            <a:off x="6355818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8" name="Rectangle: Rounded Corners 30">
            <a:extLst>
              <a:ext uri="{FF2B5EF4-FFF2-40B4-BE49-F238E27FC236}">
                <a16:creationId xmlns:a16="http://schemas.microsoft.com/office/drawing/2014/main" id="{EF2769FA-2B08-7D6A-6AFB-A9FE935F7E51}"/>
              </a:ext>
            </a:extLst>
          </p:cNvPr>
          <p:cNvSpPr/>
          <p:nvPr/>
        </p:nvSpPr>
        <p:spPr>
          <a:xfrm>
            <a:off x="7074736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9" name="Rectangle: Rounded Corners 31">
            <a:extLst>
              <a:ext uri="{FF2B5EF4-FFF2-40B4-BE49-F238E27FC236}">
                <a16:creationId xmlns:a16="http://schemas.microsoft.com/office/drawing/2014/main" id="{28867EBB-9BDD-4333-C369-623E71257DA4}"/>
              </a:ext>
            </a:extLst>
          </p:cNvPr>
          <p:cNvSpPr/>
          <p:nvPr/>
        </p:nvSpPr>
        <p:spPr>
          <a:xfrm>
            <a:off x="7793654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0" name="Rectangle: Rounded Corners 32">
            <a:extLst>
              <a:ext uri="{FF2B5EF4-FFF2-40B4-BE49-F238E27FC236}">
                <a16:creationId xmlns:a16="http://schemas.microsoft.com/office/drawing/2014/main" id="{B1A0C28E-8634-6A4A-8BC3-FB43C1AAB686}"/>
              </a:ext>
            </a:extLst>
          </p:cNvPr>
          <p:cNvSpPr/>
          <p:nvPr/>
        </p:nvSpPr>
        <p:spPr>
          <a:xfrm>
            <a:off x="8512572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1" name="Rectangle: Rounded Corners 33">
            <a:extLst>
              <a:ext uri="{FF2B5EF4-FFF2-40B4-BE49-F238E27FC236}">
                <a16:creationId xmlns:a16="http://schemas.microsoft.com/office/drawing/2014/main" id="{7CF25659-5C6B-9A4B-A399-8010E13D349E}"/>
              </a:ext>
            </a:extLst>
          </p:cNvPr>
          <p:cNvSpPr/>
          <p:nvPr/>
        </p:nvSpPr>
        <p:spPr>
          <a:xfrm>
            <a:off x="2761229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2" name="Rectangle: Rounded Corners 34">
            <a:extLst>
              <a:ext uri="{FF2B5EF4-FFF2-40B4-BE49-F238E27FC236}">
                <a16:creationId xmlns:a16="http://schemas.microsoft.com/office/drawing/2014/main" id="{91988FA1-10C6-5291-0A2D-DE3E37882D41}"/>
              </a:ext>
            </a:extLst>
          </p:cNvPr>
          <p:cNvSpPr/>
          <p:nvPr/>
        </p:nvSpPr>
        <p:spPr>
          <a:xfrm>
            <a:off x="3480147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3" name="Rectangle: Rounded Corners 35">
            <a:extLst>
              <a:ext uri="{FF2B5EF4-FFF2-40B4-BE49-F238E27FC236}">
                <a16:creationId xmlns:a16="http://schemas.microsoft.com/office/drawing/2014/main" id="{0AB34D1D-1806-571F-FBB8-7BA650852D9F}"/>
              </a:ext>
            </a:extLst>
          </p:cNvPr>
          <p:cNvSpPr/>
          <p:nvPr/>
        </p:nvSpPr>
        <p:spPr>
          <a:xfrm>
            <a:off x="4199065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4" name="Rectangle: Rounded Corners 36">
            <a:extLst>
              <a:ext uri="{FF2B5EF4-FFF2-40B4-BE49-F238E27FC236}">
                <a16:creationId xmlns:a16="http://schemas.microsoft.com/office/drawing/2014/main" id="{975A3176-A60D-3B76-A047-A3BBAEBD9918}"/>
              </a:ext>
            </a:extLst>
          </p:cNvPr>
          <p:cNvSpPr/>
          <p:nvPr/>
        </p:nvSpPr>
        <p:spPr>
          <a:xfrm>
            <a:off x="4917983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5" name="Rectangle: Rounded Corners 37">
            <a:extLst>
              <a:ext uri="{FF2B5EF4-FFF2-40B4-BE49-F238E27FC236}">
                <a16:creationId xmlns:a16="http://schemas.microsoft.com/office/drawing/2014/main" id="{3E6F85AD-B36A-380B-522B-1F9E13E8093F}"/>
              </a:ext>
            </a:extLst>
          </p:cNvPr>
          <p:cNvSpPr/>
          <p:nvPr/>
        </p:nvSpPr>
        <p:spPr>
          <a:xfrm>
            <a:off x="5636900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6" name="Rectangle: Rounded Corners 38">
            <a:extLst>
              <a:ext uri="{FF2B5EF4-FFF2-40B4-BE49-F238E27FC236}">
                <a16:creationId xmlns:a16="http://schemas.microsoft.com/office/drawing/2014/main" id="{D9DB0B28-8B09-1D21-FE76-0B417B28B6F5}"/>
              </a:ext>
            </a:extLst>
          </p:cNvPr>
          <p:cNvSpPr/>
          <p:nvPr/>
        </p:nvSpPr>
        <p:spPr>
          <a:xfrm>
            <a:off x="6355818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7" name="Rectangle: Rounded Corners 39">
            <a:extLst>
              <a:ext uri="{FF2B5EF4-FFF2-40B4-BE49-F238E27FC236}">
                <a16:creationId xmlns:a16="http://schemas.microsoft.com/office/drawing/2014/main" id="{0481466F-5C90-DEE2-9A84-B60F9412C670}"/>
              </a:ext>
            </a:extLst>
          </p:cNvPr>
          <p:cNvSpPr/>
          <p:nvPr/>
        </p:nvSpPr>
        <p:spPr>
          <a:xfrm>
            <a:off x="7074736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8" name="Rectangle: Rounded Corners 40">
            <a:extLst>
              <a:ext uri="{FF2B5EF4-FFF2-40B4-BE49-F238E27FC236}">
                <a16:creationId xmlns:a16="http://schemas.microsoft.com/office/drawing/2014/main" id="{3151FAC8-801B-DD8F-1A60-391FA9EE597E}"/>
              </a:ext>
            </a:extLst>
          </p:cNvPr>
          <p:cNvSpPr/>
          <p:nvPr/>
        </p:nvSpPr>
        <p:spPr>
          <a:xfrm>
            <a:off x="7793654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9" name="Rectangle: Rounded Corners 41">
            <a:extLst>
              <a:ext uri="{FF2B5EF4-FFF2-40B4-BE49-F238E27FC236}">
                <a16:creationId xmlns:a16="http://schemas.microsoft.com/office/drawing/2014/main" id="{9BD38525-68A8-335A-019C-C964041E08E0}"/>
              </a:ext>
            </a:extLst>
          </p:cNvPr>
          <p:cNvSpPr/>
          <p:nvPr/>
        </p:nvSpPr>
        <p:spPr>
          <a:xfrm>
            <a:off x="8512572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0" name="Rectangle: Rounded Corners 42">
            <a:extLst>
              <a:ext uri="{FF2B5EF4-FFF2-40B4-BE49-F238E27FC236}">
                <a16:creationId xmlns:a16="http://schemas.microsoft.com/office/drawing/2014/main" id="{5721431C-380E-CF6C-7E81-9D304F3953D7}"/>
              </a:ext>
            </a:extLst>
          </p:cNvPr>
          <p:cNvSpPr/>
          <p:nvPr/>
        </p:nvSpPr>
        <p:spPr>
          <a:xfrm>
            <a:off x="2761229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1" name="Rectangle: Rounded Corners 43">
            <a:extLst>
              <a:ext uri="{FF2B5EF4-FFF2-40B4-BE49-F238E27FC236}">
                <a16:creationId xmlns:a16="http://schemas.microsoft.com/office/drawing/2014/main" id="{19FD8718-D1EF-698B-CDCB-3D744BC05383}"/>
              </a:ext>
            </a:extLst>
          </p:cNvPr>
          <p:cNvSpPr/>
          <p:nvPr/>
        </p:nvSpPr>
        <p:spPr>
          <a:xfrm>
            <a:off x="3480147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2" name="Rectangle: Rounded Corners 44">
            <a:extLst>
              <a:ext uri="{FF2B5EF4-FFF2-40B4-BE49-F238E27FC236}">
                <a16:creationId xmlns:a16="http://schemas.microsoft.com/office/drawing/2014/main" id="{A6173A07-B84F-C62D-C596-93B6A62141EC}"/>
              </a:ext>
            </a:extLst>
          </p:cNvPr>
          <p:cNvSpPr/>
          <p:nvPr/>
        </p:nvSpPr>
        <p:spPr>
          <a:xfrm>
            <a:off x="4199065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3" name="Rectangle: Rounded Corners 45">
            <a:extLst>
              <a:ext uri="{FF2B5EF4-FFF2-40B4-BE49-F238E27FC236}">
                <a16:creationId xmlns:a16="http://schemas.microsoft.com/office/drawing/2014/main" id="{E1AA148C-24F4-E502-0D37-9BC72850C1F9}"/>
              </a:ext>
            </a:extLst>
          </p:cNvPr>
          <p:cNvSpPr/>
          <p:nvPr/>
        </p:nvSpPr>
        <p:spPr>
          <a:xfrm>
            <a:off x="4917983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4" name="Rectangle: Rounded Corners 46">
            <a:extLst>
              <a:ext uri="{FF2B5EF4-FFF2-40B4-BE49-F238E27FC236}">
                <a16:creationId xmlns:a16="http://schemas.microsoft.com/office/drawing/2014/main" id="{2D55373E-DC09-E7B0-0CEC-EB39CD4B8F8F}"/>
              </a:ext>
            </a:extLst>
          </p:cNvPr>
          <p:cNvSpPr/>
          <p:nvPr/>
        </p:nvSpPr>
        <p:spPr>
          <a:xfrm>
            <a:off x="5636900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5" name="Rectangle: Rounded Corners 47">
            <a:extLst>
              <a:ext uri="{FF2B5EF4-FFF2-40B4-BE49-F238E27FC236}">
                <a16:creationId xmlns:a16="http://schemas.microsoft.com/office/drawing/2014/main" id="{45DE271A-AA1E-E424-5C57-F86D7D1C1720}"/>
              </a:ext>
            </a:extLst>
          </p:cNvPr>
          <p:cNvSpPr/>
          <p:nvPr/>
        </p:nvSpPr>
        <p:spPr>
          <a:xfrm>
            <a:off x="6355818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6" name="Rectangle: Rounded Corners 48">
            <a:extLst>
              <a:ext uri="{FF2B5EF4-FFF2-40B4-BE49-F238E27FC236}">
                <a16:creationId xmlns:a16="http://schemas.microsoft.com/office/drawing/2014/main" id="{7021997C-DCFF-8DA4-0717-F549AF8C098D}"/>
              </a:ext>
            </a:extLst>
          </p:cNvPr>
          <p:cNvSpPr/>
          <p:nvPr/>
        </p:nvSpPr>
        <p:spPr>
          <a:xfrm>
            <a:off x="7074736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7" name="Rectangle: Rounded Corners 49">
            <a:extLst>
              <a:ext uri="{FF2B5EF4-FFF2-40B4-BE49-F238E27FC236}">
                <a16:creationId xmlns:a16="http://schemas.microsoft.com/office/drawing/2014/main" id="{8E4ED271-CC42-8D46-40F1-3D4E5F1AB107}"/>
              </a:ext>
            </a:extLst>
          </p:cNvPr>
          <p:cNvSpPr/>
          <p:nvPr/>
        </p:nvSpPr>
        <p:spPr>
          <a:xfrm>
            <a:off x="7793654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8" name="Rectangle: Rounded Corners 50">
            <a:extLst>
              <a:ext uri="{FF2B5EF4-FFF2-40B4-BE49-F238E27FC236}">
                <a16:creationId xmlns:a16="http://schemas.microsoft.com/office/drawing/2014/main" id="{C92A8368-E5A7-427F-4A72-1BADD007DC38}"/>
              </a:ext>
            </a:extLst>
          </p:cNvPr>
          <p:cNvSpPr/>
          <p:nvPr/>
        </p:nvSpPr>
        <p:spPr>
          <a:xfrm>
            <a:off x="8512572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9" name="Rectangle: Rounded Corners 51">
            <a:extLst>
              <a:ext uri="{FF2B5EF4-FFF2-40B4-BE49-F238E27FC236}">
                <a16:creationId xmlns:a16="http://schemas.microsoft.com/office/drawing/2014/main" id="{7EA39C22-3B99-2F9B-E2C2-3E09AFB4AA7C}"/>
              </a:ext>
            </a:extLst>
          </p:cNvPr>
          <p:cNvSpPr/>
          <p:nvPr/>
        </p:nvSpPr>
        <p:spPr>
          <a:xfrm>
            <a:off x="2761229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0" name="Rectangle: Rounded Corners 52">
            <a:extLst>
              <a:ext uri="{FF2B5EF4-FFF2-40B4-BE49-F238E27FC236}">
                <a16:creationId xmlns:a16="http://schemas.microsoft.com/office/drawing/2014/main" id="{E82CC3B5-5CA4-C396-9B7D-2EBAFFFC9F11}"/>
              </a:ext>
            </a:extLst>
          </p:cNvPr>
          <p:cNvSpPr/>
          <p:nvPr/>
        </p:nvSpPr>
        <p:spPr>
          <a:xfrm>
            <a:off x="3480147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1" name="Rectangle: Rounded Corners 53">
            <a:extLst>
              <a:ext uri="{FF2B5EF4-FFF2-40B4-BE49-F238E27FC236}">
                <a16:creationId xmlns:a16="http://schemas.microsoft.com/office/drawing/2014/main" id="{0D1A52E6-2EAD-5C9E-CCF6-CD9245220B31}"/>
              </a:ext>
            </a:extLst>
          </p:cNvPr>
          <p:cNvSpPr/>
          <p:nvPr/>
        </p:nvSpPr>
        <p:spPr>
          <a:xfrm>
            <a:off x="4199065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2" name="Rectangle: Rounded Corners 54">
            <a:extLst>
              <a:ext uri="{FF2B5EF4-FFF2-40B4-BE49-F238E27FC236}">
                <a16:creationId xmlns:a16="http://schemas.microsoft.com/office/drawing/2014/main" id="{94F6E107-9BDE-D245-111D-8C2E398F6AD1}"/>
              </a:ext>
            </a:extLst>
          </p:cNvPr>
          <p:cNvSpPr/>
          <p:nvPr/>
        </p:nvSpPr>
        <p:spPr>
          <a:xfrm>
            <a:off x="4917983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3" name="Rectangle: Rounded Corners 55">
            <a:extLst>
              <a:ext uri="{FF2B5EF4-FFF2-40B4-BE49-F238E27FC236}">
                <a16:creationId xmlns:a16="http://schemas.microsoft.com/office/drawing/2014/main" id="{C6EE5E66-8260-8275-F7FC-8DF0E618314B}"/>
              </a:ext>
            </a:extLst>
          </p:cNvPr>
          <p:cNvSpPr/>
          <p:nvPr/>
        </p:nvSpPr>
        <p:spPr>
          <a:xfrm>
            <a:off x="5636900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4" name="Rectangle: Rounded Corners 56">
            <a:extLst>
              <a:ext uri="{FF2B5EF4-FFF2-40B4-BE49-F238E27FC236}">
                <a16:creationId xmlns:a16="http://schemas.microsoft.com/office/drawing/2014/main" id="{FB66552C-74FC-E246-9D0F-39BA483EE39E}"/>
              </a:ext>
            </a:extLst>
          </p:cNvPr>
          <p:cNvSpPr/>
          <p:nvPr/>
        </p:nvSpPr>
        <p:spPr>
          <a:xfrm>
            <a:off x="6355818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5" name="Rectangle: Rounded Corners 57">
            <a:extLst>
              <a:ext uri="{FF2B5EF4-FFF2-40B4-BE49-F238E27FC236}">
                <a16:creationId xmlns:a16="http://schemas.microsoft.com/office/drawing/2014/main" id="{0ABA91E1-6472-5499-C13E-8B0257C47988}"/>
              </a:ext>
            </a:extLst>
          </p:cNvPr>
          <p:cNvSpPr/>
          <p:nvPr/>
        </p:nvSpPr>
        <p:spPr>
          <a:xfrm>
            <a:off x="7074736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6" name="Rectangle: Rounded Corners 58">
            <a:extLst>
              <a:ext uri="{FF2B5EF4-FFF2-40B4-BE49-F238E27FC236}">
                <a16:creationId xmlns:a16="http://schemas.microsoft.com/office/drawing/2014/main" id="{BAF1B558-2A23-EA19-CE43-93C3F45A27BE}"/>
              </a:ext>
            </a:extLst>
          </p:cNvPr>
          <p:cNvSpPr/>
          <p:nvPr/>
        </p:nvSpPr>
        <p:spPr>
          <a:xfrm>
            <a:off x="7793654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7" name="Rectangle: Rounded Corners 59">
            <a:extLst>
              <a:ext uri="{FF2B5EF4-FFF2-40B4-BE49-F238E27FC236}">
                <a16:creationId xmlns:a16="http://schemas.microsoft.com/office/drawing/2014/main" id="{B1AA4C13-5592-99ED-0C38-6B0E9F93793C}"/>
              </a:ext>
            </a:extLst>
          </p:cNvPr>
          <p:cNvSpPr/>
          <p:nvPr/>
        </p:nvSpPr>
        <p:spPr>
          <a:xfrm>
            <a:off x="8512572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8" name="Rectangle: Rounded Corners 60">
            <a:extLst>
              <a:ext uri="{FF2B5EF4-FFF2-40B4-BE49-F238E27FC236}">
                <a16:creationId xmlns:a16="http://schemas.microsoft.com/office/drawing/2014/main" id="{29B1F7C5-E1A6-2274-F353-7765394A4F86}"/>
              </a:ext>
            </a:extLst>
          </p:cNvPr>
          <p:cNvSpPr/>
          <p:nvPr/>
        </p:nvSpPr>
        <p:spPr>
          <a:xfrm>
            <a:off x="2761229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9" name="Rectangle: Rounded Corners 61">
            <a:extLst>
              <a:ext uri="{FF2B5EF4-FFF2-40B4-BE49-F238E27FC236}">
                <a16:creationId xmlns:a16="http://schemas.microsoft.com/office/drawing/2014/main" id="{DA482FD0-F192-62BD-FF0F-2CD9128BECC4}"/>
              </a:ext>
            </a:extLst>
          </p:cNvPr>
          <p:cNvSpPr/>
          <p:nvPr/>
        </p:nvSpPr>
        <p:spPr>
          <a:xfrm>
            <a:off x="3480147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0" name="Rectangle: Rounded Corners 62">
            <a:extLst>
              <a:ext uri="{FF2B5EF4-FFF2-40B4-BE49-F238E27FC236}">
                <a16:creationId xmlns:a16="http://schemas.microsoft.com/office/drawing/2014/main" id="{B6E56733-5A67-4C4E-5C53-340DB6304E9B}"/>
              </a:ext>
            </a:extLst>
          </p:cNvPr>
          <p:cNvSpPr/>
          <p:nvPr/>
        </p:nvSpPr>
        <p:spPr>
          <a:xfrm>
            <a:off x="4199065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1" name="Rectangle: Rounded Corners 63">
            <a:extLst>
              <a:ext uri="{FF2B5EF4-FFF2-40B4-BE49-F238E27FC236}">
                <a16:creationId xmlns:a16="http://schemas.microsoft.com/office/drawing/2014/main" id="{262A205A-9584-DDC0-35ED-D9B7BAFCB412}"/>
              </a:ext>
            </a:extLst>
          </p:cNvPr>
          <p:cNvSpPr/>
          <p:nvPr/>
        </p:nvSpPr>
        <p:spPr>
          <a:xfrm>
            <a:off x="4917983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2" name="Rectangle: Rounded Corners 64">
            <a:extLst>
              <a:ext uri="{FF2B5EF4-FFF2-40B4-BE49-F238E27FC236}">
                <a16:creationId xmlns:a16="http://schemas.microsoft.com/office/drawing/2014/main" id="{7A4CBE6B-B07B-E875-8662-CE06D9F0CA7C}"/>
              </a:ext>
            </a:extLst>
          </p:cNvPr>
          <p:cNvSpPr/>
          <p:nvPr/>
        </p:nvSpPr>
        <p:spPr>
          <a:xfrm>
            <a:off x="5636900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3" name="Rectangle: Rounded Corners 65">
            <a:extLst>
              <a:ext uri="{FF2B5EF4-FFF2-40B4-BE49-F238E27FC236}">
                <a16:creationId xmlns:a16="http://schemas.microsoft.com/office/drawing/2014/main" id="{0F854B51-66AB-5C87-3733-C6E809794A6C}"/>
              </a:ext>
            </a:extLst>
          </p:cNvPr>
          <p:cNvSpPr/>
          <p:nvPr/>
        </p:nvSpPr>
        <p:spPr>
          <a:xfrm>
            <a:off x="6355818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4" name="Rectangle: Rounded Corners 66">
            <a:extLst>
              <a:ext uri="{FF2B5EF4-FFF2-40B4-BE49-F238E27FC236}">
                <a16:creationId xmlns:a16="http://schemas.microsoft.com/office/drawing/2014/main" id="{C424F62E-FDED-3A67-5B14-6AED797BCEE8}"/>
              </a:ext>
            </a:extLst>
          </p:cNvPr>
          <p:cNvSpPr/>
          <p:nvPr/>
        </p:nvSpPr>
        <p:spPr>
          <a:xfrm>
            <a:off x="7074736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5" name="Rectangle: Rounded Corners 67">
            <a:extLst>
              <a:ext uri="{FF2B5EF4-FFF2-40B4-BE49-F238E27FC236}">
                <a16:creationId xmlns:a16="http://schemas.microsoft.com/office/drawing/2014/main" id="{95EFB4E8-174C-F32D-AB67-118CA2CBD6E3}"/>
              </a:ext>
            </a:extLst>
          </p:cNvPr>
          <p:cNvSpPr/>
          <p:nvPr/>
        </p:nvSpPr>
        <p:spPr>
          <a:xfrm>
            <a:off x="7793654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6" name="Rectangle: Rounded Corners 68">
            <a:extLst>
              <a:ext uri="{FF2B5EF4-FFF2-40B4-BE49-F238E27FC236}">
                <a16:creationId xmlns:a16="http://schemas.microsoft.com/office/drawing/2014/main" id="{81C6CBEF-0407-2361-8967-204B51462AD8}"/>
              </a:ext>
            </a:extLst>
          </p:cNvPr>
          <p:cNvSpPr/>
          <p:nvPr/>
        </p:nvSpPr>
        <p:spPr>
          <a:xfrm>
            <a:off x="8512572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7" name="Rectangle: Rounded Corners 69">
            <a:extLst>
              <a:ext uri="{FF2B5EF4-FFF2-40B4-BE49-F238E27FC236}">
                <a16:creationId xmlns:a16="http://schemas.microsoft.com/office/drawing/2014/main" id="{01E3BCA8-EA26-7173-462A-C778C7E64FDF}"/>
              </a:ext>
            </a:extLst>
          </p:cNvPr>
          <p:cNvSpPr/>
          <p:nvPr/>
        </p:nvSpPr>
        <p:spPr>
          <a:xfrm>
            <a:off x="2761229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8" name="Rectangle: Rounded Corners 70">
            <a:extLst>
              <a:ext uri="{FF2B5EF4-FFF2-40B4-BE49-F238E27FC236}">
                <a16:creationId xmlns:a16="http://schemas.microsoft.com/office/drawing/2014/main" id="{3CAEC08B-D55B-E095-C753-F5BFBA11AB79}"/>
              </a:ext>
            </a:extLst>
          </p:cNvPr>
          <p:cNvSpPr/>
          <p:nvPr/>
        </p:nvSpPr>
        <p:spPr>
          <a:xfrm>
            <a:off x="3480147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9" name="Rectangle: Rounded Corners 71">
            <a:extLst>
              <a:ext uri="{FF2B5EF4-FFF2-40B4-BE49-F238E27FC236}">
                <a16:creationId xmlns:a16="http://schemas.microsoft.com/office/drawing/2014/main" id="{732BC0DF-2715-3127-CF5E-BF8D7C20D435}"/>
              </a:ext>
            </a:extLst>
          </p:cNvPr>
          <p:cNvSpPr/>
          <p:nvPr/>
        </p:nvSpPr>
        <p:spPr>
          <a:xfrm>
            <a:off x="4199065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0" name="Rectangle: Rounded Corners 72">
            <a:extLst>
              <a:ext uri="{FF2B5EF4-FFF2-40B4-BE49-F238E27FC236}">
                <a16:creationId xmlns:a16="http://schemas.microsoft.com/office/drawing/2014/main" id="{0FDCCCD5-492D-2CF7-1517-3F8DF8B0F3F3}"/>
              </a:ext>
            </a:extLst>
          </p:cNvPr>
          <p:cNvSpPr/>
          <p:nvPr/>
        </p:nvSpPr>
        <p:spPr>
          <a:xfrm>
            <a:off x="4917983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1" name="Rectangle: Rounded Corners 73">
            <a:extLst>
              <a:ext uri="{FF2B5EF4-FFF2-40B4-BE49-F238E27FC236}">
                <a16:creationId xmlns:a16="http://schemas.microsoft.com/office/drawing/2014/main" id="{82D857AD-056C-E198-916B-58FEB8E30458}"/>
              </a:ext>
            </a:extLst>
          </p:cNvPr>
          <p:cNvSpPr/>
          <p:nvPr/>
        </p:nvSpPr>
        <p:spPr>
          <a:xfrm>
            <a:off x="5636900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2" name="Rectangle: Rounded Corners 74">
            <a:extLst>
              <a:ext uri="{FF2B5EF4-FFF2-40B4-BE49-F238E27FC236}">
                <a16:creationId xmlns:a16="http://schemas.microsoft.com/office/drawing/2014/main" id="{C8243207-022D-53EA-A4CD-17268D1C64EB}"/>
              </a:ext>
            </a:extLst>
          </p:cNvPr>
          <p:cNvSpPr/>
          <p:nvPr/>
        </p:nvSpPr>
        <p:spPr>
          <a:xfrm>
            <a:off x="6355818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3" name="Rectangle: Rounded Corners 75">
            <a:extLst>
              <a:ext uri="{FF2B5EF4-FFF2-40B4-BE49-F238E27FC236}">
                <a16:creationId xmlns:a16="http://schemas.microsoft.com/office/drawing/2014/main" id="{AD5DC991-729E-971B-5460-729723C3904A}"/>
              </a:ext>
            </a:extLst>
          </p:cNvPr>
          <p:cNvSpPr/>
          <p:nvPr/>
        </p:nvSpPr>
        <p:spPr>
          <a:xfrm>
            <a:off x="7074736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4" name="Rectangle: Rounded Corners 76">
            <a:extLst>
              <a:ext uri="{FF2B5EF4-FFF2-40B4-BE49-F238E27FC236}">
                <a16:creationId xmlns:a16="http://schemas.microsoft.com/office/drawing/2014/main" id="{19DD267D-C62A-230D-A200-F4DA2C14DCD7}"/>
              </a:ext>
            </a:extLst>
          </p:cNvPr>
          <p:cNvSpPr/>
          <p:nvPr/>
        </p:nvSpPr>
        <p:spPr>
          <a:xfrm>
            <a:off x="7793654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5" name="Rectangle: Rounded Corners 77">
            <a:extLst>
              <a:ext uri="{FF2B5EF4-FFF2-40B4-BE49-F238E27FC236}">
                <a16:creationId xmlns:a16="http://schemas.microsoft.com/office/drawing/2014/main" id="{4C328867-6230-3A11-764F-57276AEBF9AA}"/>
              </a:ext>
            </a:extLst>
          </p:cNvPr>
          <p:cNvSpPr/>
          <p:nvPr/>
        </p:nvSpPr>
        <p:spPr>
          <a:xfrm>
            <a:off x="8512572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Straight Arrow Connector 152">
            <a:extLst>
              <a:ext uri="{FF2B5EF4-FFF2-40B4-BE49-F238E27FC236}">
                <a16:creationId xmlns:a16="http://schemas.microsoft.com/office/drawing/2014/main" id="{FEB77D56-88F6-375B-7023-D3689992A3C9}"/>
              </a:ext>
            </a:extLst>
          </p:cNvPr>
          <p:cNvCxnSpPr>
            <a:cxnSpLocks/>
          </p:cNvCxnSpPr>
          <p:nvPr/>
        </p:nvCxnSpPr>
        <p:spPr>
          <a:xfrm>
            <a:off x="2541790" y="1510242"/>
            <a:ext cx="3289" cy="474644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153">
            <a:extLst>
              <a:ext uri="{FF2B5EF4-FFF2-40B4-BE49-F238E27FC236}">
                <a16:creationId xmlns:a16="http://schemas.microsoft.com/office/drawing/2014/main" id="{A09DED1B-CC1F-E45A-ADCE-877698CAA222}"/>
              </a:ext>
            </a:extLst>
          </p:cNvPr>
          <p:cNvSpPr txBox="1"/>
          <p:nvPr/>
        </p:nvSpPr>
        <p:spPr>
          <a:xfrm rot="16200000">
            <a:off x="1036761" y="4431240"/>
            <a:ext cx="2415066" cy="769441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sz="4400" b="1" dirty="0"/>
              <a:t>Time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C5897449-5D84-E4CA-9DBE-766FC0E5A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40837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Afbeelding 22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B87947F0-B581-CFB0-58B5-524D660423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225" name="Rechthoek: afgeronde hoeken 224">
            <a:extLst>
              <a:ext uri="{FF2B5EF4-FFF2-40B4-BE49-F238E27FC236}">
                <a16:creationId xmlns:a16="http://schemas.microsoft.com/office/drawing/2014/main" id="{AB55C175-E3F7-DE2F-F175-3F43AB5612C9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2" name="TextBox 97">
            <a:extLst>
              <a:ext uri="{FF2B5EF4-FFF2-40B4-BE49-F238E27FC236}">
                <a16:creationId xmlns:a16="http://schemas.microsoft.com/office/drawing/2014/main" id="{C04AE46D-62B1-C000-6604-C72A56DEF8EB}"/>
              </a:ext>
            </a:extLst>
          </p:cNvPr>
          <p:cNvSpPr txBox="1"/>
          <p:nvPr/>
        </p:nvSpPr>
        <p:spPr>
          <a:xfrm>
            <a:off x="4075193" y="1790933"/>
            <a:ext cx="2827533" cy="507831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125" name="Straight Arrow Connector 152">
            <a:extLst>
              <a:ext uri="{FF2B5EF4-FFF2-40B4-BE49-F238E27FC236}">
                <a16:creationId xmlns:a16="http://schemas.microsoft.com/office/drawing/2014/main" id="{0308E81D-8E0C-8EA2-D032-97F8CE6A5005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Box 153">
            <a:extLst>
              <a:ext uri="{FF2B5EF4-FFF2-40B4-BE49-F238E27FC236}">
                <a16:creationId xmlns:a16="http://schemas.microsoft.com/office/drawing/2014/main" id="{E500BE1D-E292-13DD-22DE-9BABC71F2D40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3353861F-D5CF-4B76-46F6-D38A6ECCC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01452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Afbeelding 3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888EECE4-C8E8-42AD-28C5-8BAB6167C9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8" name="Rechthoek: afgeronde hoeken 37">
            <a:extLst>
              <a:ext uri="{FF2B5EF4-FFF2-40B4-BE49-F238E27FC236}">
                <a16:creationId xmlns:a16="http://schemas.microsoft.com/office/drawing/2014/main" id="{F66E3C39-6DA8-4AFA-BE66-7726BD2F29FD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" name="TextBox 97">
            <a:extLst>
              <a:ext uri="{FF2B5EF4-FFF2-40B4-BE49-F238E27FC236}">
                <a16:creationId xmlns:a16="http://schemas.microsoft.com/office/drawing/2014/main" id="{8D867AA6-B369-AF02-AC4E-05AE917ADE84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34" name="Straight Arrow Connector 152">
            <a:extLst>
              <a:ext uri="{FF2B5EF4-FFF2-40B4-BE49-F238E27FC236}">
                <a16:creationId xmlns:a16="http://schemas.microsoft.com/office/drawing/2014/main" id="{E5E1A688-F0CE-608F-1A7C-ECD1EA066DF5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153">
            <a:extLst>
              <a:ext uri="{FF2B5EF4-FFF2-40B4-BE49-F238E27FC236}">
                <a16:creationId xmlns:a16="http://schemas.microsoft.com/office/drawing/2014/main" id="{40EDB39B-7813-367A-021E-FE59F3AFDEF5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5F3C11A9-E120-6F7B-4DE1-7481B3A68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49816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4748A774-09BC-5406-3789-FAB5F20EDE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5366"/>
            <a:ext cx="12192000" cy="6868732"/>
          </a:xfrm>
          <a:prstGeom prst="rect">
            <a:avLst/>
          </a:prstGeom>
        </p:spPr>
      </p:pic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ECA139E3-7DA2-35A2-F9B8-80E925E05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81763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Afbeelding 3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20E265E0-889A-54E8-A9A1-2CDE7A260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8" name="Rechthoek: afgeronde hoeken 37">
            <a:extLst>
              <a:ext uri="{FF2B5EF4-FFF2-40B4-BE49-F238E27FC236}">
                <a16:creationId xmlns:a16="http://schemas.microsoft.com/office/drawing/2014/main" id="{02D82B95-F383-219E-E8EF-B6848CA4EE7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" name="TextBox 97">
            <a:extLst>
              <a:ext uri="{FF2B5EF4-FFF2-40B4-BE49-F238E27FC236}">
                <a16:creationId xmlns:a16="http://schemas.microsoft.com/office/drawing/2014/main" id="{94DDDE7F-2690-7561-EE80-3083C05CC395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34" name="Straight Arrow Connector 152">
            <a:extLst>
              <a:ext uri="{FF2B5EF4-FFF2-40B4-BE49-F238E27FC236}">
                <a16:creationId xmlns:a16="http://schemas.microsoft.com/office/drawing/2014/main" id="{87E66DB4-D148-B4C4-5737-5C6AD5A8B25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153">
            <a:extLst>
              <a:ext uri="{FF2B5EF4-FFF2-40B4-BE49-F238E27FC236}">
                <a16:creationId xmlns:a16="http://schemas.microsoft.com/office/drawing/2014/main" id="{902C6EDA-01BA-ED4F-C530-2037F12220B2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6" name="Tijdelijke aanduiding voor dianummer 35">
            <a:extLst>
              <a:ext uri="{FF2B5EF4-FFF2-40B4-BE49-F238E27FC236}">
                <a16:creationId xmlns:a16="http://schemas.microsoft.com/office/drawing/2014/main" id="{91D37DF6-402B-FBFF-62B6-631A10B45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53303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E35041BF-5249-AC7E-873E-29EEEA45A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F83FE552-235A-CE14-4386-8D2521BDADA5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862E84DF-A081-E96B-6769-256B683AD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3364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B5D28CE7-EFB4-CF96-A590-D501571EC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208D330D-D31F-CA4B-DB26-C8E2F5E3D27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A24C78F3-E08B-D3FF-D82C-3D6370692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75279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89915C22-BACC-69C5-FD8D-DCB909F962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FB5F77D6-3B8B-A89C-CE6A-9E847CF49BC4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804EF0D7-AA35-FBC3-ADDB-7A1B24C18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57825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DC441A18-ECFD-41DD-7519-D1B29B30FD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4A7F7F03-9614-4910-5F22-A47862F18E3F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CAEBC4F8-6CC7-894B-A33C-0FDB82796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3774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637BF98C-F754-7364-1F45-3A33174D2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7319AF90-712F-8BA2-F734-2249A84193BA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A26485EC-B625-3650-A7BC-B899B7A9D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97865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7CEA4765-F30C-977B-855D-F503D5943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CA07C8CC-C9D2-7A6A-B3D9-CD831E114680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28C53D04-8AAE-0413-D667-8E0761C55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66451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3DD00B3-9735-E55A-4E66-2AD4D4A25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ED657EAF-455E-BA32-6CEE-5FB1F80F86F6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88C1E1B0-07BB-3B65-E39F-E9EE5E2C9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020997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">
        <p159:morph option="byObject"/>
      </p:transition>
    </mc:Choice>
    <mc:Fallback xmlns="">
      <p:transition spd="slow" advTm="1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Afbeelding 37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D5C01B6A-56E0-F695-9BB5-F46159FFB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F9F107DA-836D-2571-B56A-EC9825D18F92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ijdelijke aanduiding voor dianummer 36">
            <a:extLst>
              <a:ext uri="{FF2B5EF4-FFF2-40B4-BE49-F238E27FC236}">
                <a16:creationId xmlns:a16="http://schemas.microsoft.com/office/drawing/2014/main" id="{CD148164-2884-28DE-F82E-B6622594F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443117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Afbeelding 4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FCF878A5-529F-E6E0-6F0D-BEB040758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3" name="Rechthoek: afgeronde hoeken 42">
            <a:extLst>
              <a:ext uri="{FF2B5EF4-FFF2-40B4-BE49-F238E27FC236}">
                <a16:creationId xmlns:a16="http://schemas.microsoft.com/office/drawing/2014/main" id="{47D139F5-0501-4EF4-535E-49C98A91970F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37" idx="3"/>
          </p:cNvCxnSpPr>
          <p:nvPr/>
        </p:nvCxnSpPr>
        <p:spPr>
          <a:xfrm rot="5400000">
            <a:off x="6574739" y="4416454"/>
            <a:ext cx="2350607" cy="448576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: Rounded Corners 3">
            <a:extLst>
              <a:ext uri="{FF2B5EF4-FFF2-40B4-BE49-F238E27FC236}">
                <a16:creationId xmlns:a16="http://schemas.microsoft.com/office/drawing/2014/main" id="{55555071-4505-46C4-E73D-12FCA5F10140}"/>
              </a:ext>
            </a:extLst>
          </p:cNvPr>
          <p:cNvSpPr/>
          <p:nvPr/>
        </p:nvSpPr>
        <p:spPr>
          <a:xfrm>
            <a:off x="4158154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" name="Rectangle: Rounded Corners 4">
            <a:extLst>
              <a:ext uri="{FF2B5EF4-FFF2-40B4-BE49-F238E27FC236}">
                <a16:creationId xmlns:a16="http://schemas.microsoft.com/office/drawing/2014/main" id="{5B2B8BDB-B586-9108-77C8-BF2FD4B72921}"/>
              </a:ext>
            </a:extLst>
          </p:cNvPr>
          <p:cNvSpPr/>
          <p:nvPr/>
        </p:nvSpPr>
        <p:spPr>
          <a:xfrm>
            <a:off x="4457366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5" name="Rectangle: Rounded Corners 5">
            <a:extLst>
              <a:ext uri="{FF2B5EF4-FFF2-40B4-BE49-F238E27FC236}">
                <a16:creationId xmlns:a16="http://schemas.microsoft.com/office/drawing/2014/main" id="{DE9C5F56-E02F-AB27-8248-79278CCE0A2C}"/>
              </a:ext>
            </a:extLst>
          </p:cNvPr>
          <p:cNvSpPr/>
          <p:nvPr/>
        </p:nvSpPr>
        <p:spPr>
          <a:xfrm>
            <a:off x="4756579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8F1A455-8F7B-6DCB-DA5E-816392FDD620}"/>
              </a:ext>
            </a:extLst>
          </p:cNvPr>
          <p:cNvSpPr/>
          <p:nvPr/>
        </p:nvSpPr>
        <p:spPr>
          <a:xfrm>
            <a:off x="5055791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" name="Rectangle: Rounded Corners 7">
            <a:extLst>
              <a:ext uri="{FF2B5EF4-FFF2-40B4-BE49-F238E27FC236}">
                <a16:creationId xmlns:a16="http://schemas.microsoft.com/office/drawing/2014/main" id="{D06A1D46-29D4-E3C5-F4AD-8CBC5979C620}"/>
              </a:ext>
            </a:extLst>
          </p:cNvPr>
          <p:cNvSpPr/>
          <p:nvPr/>
        </p:nvSpPr>
        <p:spPr>
          <a:xfrm>
            <a:off x="5355003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" name="Rectangle: Rounded Corners 8">
            <a:extLst>
              <a:ext uri="{FF2B5EF4-FFF2-40B4-BE49-F238E27FC236}">
                <a16:creationId xmlns:a16="http://schemas.microsoft.com/office/drawing/2014/main" id="{16AC6C99-F3D6-5A5B-D83C-052721B15CCE}"/>
              </a:ext>
            </a:extLst>
          </p:cNvPr>
          <p:cNvSpPr/>
          <p:nvPr/>
        </p:nvSpPr>
        <p:spPr>
          <a:xfrm>
            <a:off x="5654215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" name="Rectangle: Rounded Corners 9">
            <a:extLst>
              <a:ext uri="{FF2B5EF4-FFF2-40B4-BE49-F238E27FC236}">
                <a16:creationId xmlns:a16="http://schemas.microsoft.com/office/drawing/2014/main" id="{7C9F91C4-1105-C73D-CAA5-94B1FABF9B7E}"/>
              </a:ext>
            </a:extLst>
          </p:cNvPr>
          <p:cNvSpPr/>
          <p:nvPr/>
        </p:nvSpPr>
        <p:spPr>
          <a:xfrm>
            <a:off x="5953427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" name="Rectangle: Rounded Corners 10">
            <a:extLst>
              <a:ext uri="{FF2B5EF4-FFF2-40B4-BE49-F238E27FC236}">
                <a16:creationId xmlns:a16="http://schemas.microsoft.com/office/drawing/2014/main" id="{0DFA2964-310C-FF15-6525-769C5CDA82C5}"/>
              </a:ext>
            </a:extLst>
          </p:cNvPr>
          <p:cNvSpPr/>
          <p:nvPr/>
        </p:nvSpPr>
        <p:spPr>
          <a:xfrm>
            <a:off x="6252640" y="265320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3" name="Rectangle: Rounded Corners 11">
            <a:extLst>
              <a:ext uri="{FF2B5EF4-FFF2-40B4-BE49-F238E27FC236}">
                <a16:creationId xmlns:a16="http://schemas.microsoft.com/office/drawing/2014/main" id="{CB27EE67-93E3-59D4-7917-F270CD4442B4}"/>
              </a:ext>
            </a:extLst>
          </p:cNvPr>
          <p:cNvSpPr/>
          <p:nvPr/>
        </p:nvSpPr>
        <p:spPr>
          <a:xfrm>
            <a:off x="6551852" y="2653206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4" name="Rectangle: Rounded Corners 15">
            <a:extLst>
              <a:ext uri="{FF2B5EF4-FFF2-40B4-BE49-F238E27FC236}">
                <a16:creationId xmlns:a16="http://schemas.microsoft.com/office/drawing/2014/main" id="{01A4960D-3AF3-089E-CD2E-4C505274A33B}"/>
              </a:ext>
            </a:extLst>
          </p:cNvPr>
          <p:cNvSpPr/>
          <p:nvPr/>
        </p:nvSpPr>
        <p:spPr>
          <a:xfrm>
            <a:off x="4158154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5" name="Rectangle: Rounded Corners 16">
            <a:extLst>
              <a:ext uri="{FF2B5EF4-FFF2-40B4-BE49-F238E27FC236}">
                <a16:creationId xmlns:a16="http://schemas.microsoft.com/office/drawing/2014/main" id="{6999B208-4815-5511-42EE-E61698EC6B51}"/>
              </a:ext>
            </a:extLst>
          </p:cNvPr>
          <p:cNvSpPr/>
          <p:nvPr/>
        </p:nvSpPr>
        <p:spPr>
          <a:xfrm>
            <a:off x="4457366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6" name="Rectangle: Rounded Corners 17">
            <a:extLst>
              <a:ext uri="{FF2B5EF4-FFF2-40B4-BE49-F238E27FC236}">
                <a16:creationId xmlns:a16="http://schemas.microsoft.com/office/drawing/2014/main" id="{1DE0617E-ACD6-592C-CCDD-6A876F476042}"/>
              </a:ext>
            </a:extLst>
          </p:cNvPr>
          <p:cNvSpPr/>
          <p:nvPr/>
        </p:nvSpPr>
        <p:spPr>
          <a:xfrm>
            <a:off x="4756579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7" name="Rectangle: Rounded Corners 18">
            <a:extLst>
              <a:ext uri="{FF2B5EF4-FFF2-40B4-BE49-F238E27FC236}">
                <a16:creationId xmlns:a16="http://schemas.microsoft.com/office/drawing/2014/main" id="{118F927D-DB7A-CAE8-C750-369AC563FEFC}"/>
              </a:ext>
            </a:extLst>
          </p:cNvPr>
          <p:cNvSpPr/>
          <p:nvPr/>
        </p:nvSpPr>
        <p:spPr>
          <a:xfrm>
            <a:off x="5055791" y="2373836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8" name="Rectangle: Rounded Corners 19">
            <a:extLst>
              <a:ext uri="{FF2B5EF4-FFF2-40B4-BE49-F238E27FC236}">
                <a16:creationId xmlns:a16="http://schemas.microsoft.com/office/drawing/2014/main" id="{1AB39C8D-031C-AB8B-628E-E8F3609F5507}"/>
              </a:ext>
            </a:extLst>
          </p:cNvPr>
          <p:cNvSpPr/>
          <p:nvPr/>
        </p:nvSpPr>
        <p:spPr>
          <a:xfrm>
            <a:off x="5355003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9" name="Rectangle: Rounded Corners 20">
            <a:extLst>
              <a:ext uri="{FF2B5EF4-FFF2-40B4-BE49-F238E27FC236}">
                <a16:creationId xmlns:a16="http://schemas.microsoft.com/office/drawing/2014/main" id="{3A0CAFB0-0129-6A0B-1212-961F2716CD98}"/>
              </a:ext>
            </a:extLst>
          </p:cNvPr>
          <p:cNvSpPr/>
          <p:nvPr/>
        </p:nvSpPr>
        <p:spPr>
          <a:xfrm>
            <a:off x="5654215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0" name="Rectangle: Rounded Corners 21">
            <a:extLst>
              <a:ext uri="{FF2B5EF4-FFF2-40B4-BE49-F238E27FC236}">
                <a16:creationId xmlns:a16="http://schemas.microsoft.com/office/drawing/2014/main" id="{76415276-14D5-3C74-A0DF-2175349660BC}"/>
              </a:ext>
            </a:extLst>
          </p:cNvPr>
          <p:cNvSpPr/>
          <p:nvPr/>
        </p:nvSpPr>
        <p:spPr>
          <a:xfrm>
            <a:off x="5953427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1" name="Rectangle: Rounded Corners 22">
            <a:extLst>
              <a:ext uri="{FF2B5EF4-FFF2-40B4-BE49-F238E27FC236}">
                <a16:creationId xmlns:a16="http://schemas.microsoft.com/office/drawing/2014/main" id="{8A215F13-B625-880F-FE71-91B0D54CDA6A}"/>
              </a:ext>
            </a:extLst>
          </p:cNvPr>
          <p:cNvSpPr/>
          <p:nvPr/>
        </p:nvSpPr>
        <p:spPr>
          <a:xfrm>
            <a:off x="6252640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" name="Rectangle: Rounded Corners 23">
            <a:extLst>
              <a:ext uri="{FF2B5EF4-FFF2-40B4-BE49-F238E27FC236}">
                <a16:creationId xmlns:a16="http://schemas.microsoft.com/office/drawing/2014/main" id="{94815017-723D-5E3B-7830-E3A213CCBB51}"/>
              </a:ext>
            </a:extLst>
          </p:cNvPr>
          <p:cNvSpPr/>
          <p:nvPr/>
        </p:nvSpPr>
        <p:spPr>
          <a:xfrm>
            <a:off x="6551852" y="2373836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" name="Rectangle: Rounded Corners 24">
            <a:extLst>
              <a:ext uri="{FF2B5EF4-FFF2-40B4-BE49-F238E27FC236}">
                <a16:creationId xmlns:a16="http://schemas.microsoft.com/office/drawing/2014/main" id="{0DDE2453-CFC6-21E3-52C0-3715F2FAACB4}"/>
              </a:ext>
            </a:extLst>
          </p:cNvPr>
          <p:cNvSpPr/>
          <p:nvPr/>
        </p:nvSpPr>
        <p:spPr>
          <a:xfrm>
            <a:off x="4158154" y="2375460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" name="Rectangle: Rounded Corners 25">
            <a:extLst>
              <a:ext uri="{FF2B5EF4-FFF2-40B4-BE49-F238E27FC236}">
                <a16:creationId xmlns:a16="http://schemas.microsoft.com/office/drawing/2014/main" id="{091FC12C-0425-C859-5EE8-7CBA77BA86B1}"/>
              </a:ext>
            </a:extLst>
          </p:cNvPr>
          <p:cNvSpPr/>
          <p:nvPr/>
        </p:nvSpPr>
        <p:spPr>
          <a:xfrm>
            <a:off x="4457367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" name="Rectangle: Rounded Corners 26">
            <a:extLst>
              <a:ext uri="{FF2B5EF4-FFF2-40B4-BE49-F238E27FC236}">
                <a16:creationId xmlns:a16="http://schemas.microsoft.com/office/drawing/2014/main" id="{C17D5254-6417-1F2A-69C7-B2CD9F8DF569}"/>
              </a:ext>
            </a:extLst>
          </p:cNvPr>
          <p:cNvSpPr/>
          <p:nvPr/>
        </p:nvSpPr>
        <p:spPr>
          <a:xfrm>
            <a:off x="4756580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6" name="Rectangle: Rounded Corners 27">
            <a:extLst>
              <a:ext uri="{FF2B5EF4-FFF2-40B4-BE49-F238E27FC236}">
                <a16:creationId xmlns:a16="http://schemas.microsoft.com/office/drawing/2014/main" id="{1927D083-4C01-51ED-6861-5B498C07B7BE}"/>
              </a:ext>
            </a:extLst>
          </p:cNvPr>
          <p:cNvSpPr/>
          <p:nvPr/>
        </p:nvSpPr>
        <p:spPr>
          <a:xfrm>
            <a:off x="5055792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7" name="Rectangle: Rounded Corners 28">
            <a:extLst>
              <a:ext uri="{FF2B5EF4-FFF2-40B4-BE49-F238E27FC236}">
                <a16:creationId xmlns:a16="http://schemas.microsoft.com/office/drawing/2014/main" id="{3BAA66AC-3F0D-E928-74B1-7738F9B7E782}"/>
              </a:ext>
            </a:extLst>
          </p:cNvPr>
          <p:cNvSpPr/>
          <p:nvPr/>
        </p:nvSpPr>
        <p:spPr>
          <a:xfrm>
            <a:off x="5355003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8" name="Rectangle: Rounded Corners 29">
            <a:extLst>
              <a:ext uri="{FF2B5EF4-FFF2-40B4-BE49-F238E27FC236}">
                <a16:creationId xmlns:a16="http://schemas.microsoft.com/office/drawing/2014/main" id="{4DF87050-6BC2-127E-82FA-0C37E2F33B33}"/>
              </a:ext>
            </a:extLst>
          </p:cNvPr>
          <p:cNvSpPr/>
          <p:nvPr/>
        </p:nvSpPr>
        <p:spPr>
          <a:xfrm>
            <a:off x="5654216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9" name="Rectangle: Rounded Corners 30">
            <a:extLst>
              <a:ext uri="{FF2B5EF4-FFF2-40B4-BE49-F238E27FC236}">
                <a16:creationId xmlns:a16="http://schemas.microsoft.com/office/drawing/2014/main" id="{628B5982-5CE7-DAB4-4ED7-277157D77233}"/>
              </a:ext>
            </a:extLst>
          </p:cNvPr>
          <p:cNvSpPr/>
          <p:nvPr/>
        </p:nvSpPr>
        <p:spPr>
          <a:xfrm>
            <a:off x="5953428" y="293411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0" name="Rectangle: Rounded Corners 31">
            <a:extLst>
              <a:ext uri="{FF2B5EF4-FFF2-40B4-BE49-F238E27FC236}">
                <a16:creationId xmlns:a16="http://schemas.microsoft.com/office/drawing/2014/main" id="{D0A726E7-3931-BCA7-6C1F-BFA46308AEF0}"/>
              </a:ext>
            </a:extLst>
          </p:cNvPr>
          <p:cNvSpPr/>
          <p:nvPr/>
        </p:nvSpPr>
        <p:spPr>
          <a:xfrm>
            <a:off x="6252641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1" name="Rectangle: Rounded Corners 32">
            <a:extLst>
              <a:ext uri="{FF2B5EF4-FFF2-40B4-BE49-F238E27FC236}">
                <a16:creationId xmlns:a16="http://schemas.microsoft.com/office/drawing/2014/main" id="{ADF7C9B7-2479-A76D-6E57-89613591E698}"/>
              </a:ext>
            </a:extLst>
          </p:cNvPr>
          <p:cNvSpPr/>
          <p:nvPr/>
        </p:nvSpPr>
        <p:spPr>
          <a:xfrm>
            <a:off x="6551853" y="2934112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8" name="Rectangle: Rounded Corners 33">
            <a:extLst>
              <a:ext uri="{FF2B5EF4-FFF2-40B4-BE49-F238E27FC236}">
                <a16:creationId xmlns:a16="http://schemas.microsoft.com/office/drawing/2014/main" id="{29B49CA7-B6BD-346E-139D-C16C93AD4B7C}"/>
              </a:ext>
            </a:extLst>
          </p:cNvPr>
          <p:cNvSpPr/>
          <p:nvPr/>
        </p:nvSpPr>
        <p:spPr>
          <a:xfrm>
            <a:off x="4158155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29" name="Rectangle: Rounded Corners 34">
            <a:extLst>
              <a:ext uri="{FF2B5EF4-FFF2-40B4-BE49-F238E27FC236}">
                <a16:creationId xmlns:a16="http://schemas.microsoft.com/office/drawing/2014/main" id="{901F5FBD-BE93-19CC-5F2E-EC63DD8E2641}"/>
              </a:ext>
            </a:extLst>
          </p:cNvPr>
          <p:cNvSpPr/>
          <p:nvPr/>
        </p:nvSpPr>
        <p:spPr>
          <a:xfrm>
            <a:off x="4457367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0" name="Rectangle: Rounded Corners 35">
            <a:extLst>
              <a:ext uri="{FF2B5EF4-FFF2-40B4-BE49-F238E27FC236}">
                <a16:creationId xmlns:a16="http://schemas.microsoft.com/office/drawing/2014/main" id="{D1A25FD5-FEC7-35CA-7D13-654DDAD92C3A}"/>
              </a:ext>
            </a:extLst>
          </p:cNvPr>
          <p:cNvSpPr/>
          <p:nvPr/>
        </p:nvSpPr>
        <p:spPr>
          <a:xfrm>
            <a:off x="4756580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1" name="Rectangle: Rounded Corners 36">
            <a:extLst>
              <a:ext uri="{FF2B5EF4-FFF2-40B4-BE49-F238E27FC236}">
                <a16:creationId xmlns:a16="http://schemas.microsoft.com/office/drawing/2014/main" id="{20B4AACE-DD4C-E5D3-1018-AD0D16FE9AA4}"/>
              </a:ext>
            </a:extLst>
          </p:cNvPr>
          <p:cNvSpPr/>
          <p:nvPr/>
        </p:nvSpPr>
        <p:spPr>
          <a:xfrm>
            <a:off x="5055792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2" name="Rectangle: Rounded Corners 37">
            <a:extLst>
              <a:ext uri="{FF2B5EF4-FFF2-40B4-BE49-F238E27FC236}">
                <a16:creationId xmlns:a16="http://schemas.microsoft.com/office/drawing/2014/main" id="{3A37AA36-D32E-506B-F73E-2214801D132D}"/>
              </a:ext>
            </a:extLst>
          </p:cNvPr>
          <p:cNvSpPr/>
          <p:nvPr/>
        </p:nvSpPr>
        <p:spPr>
          <a:xfrm>
            <a:off x="535500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3" name="Rectangle: Rounded Corners 38">
            <a:extLst>
              <a:ext uri="{FF2B5EF4-FFF2-40B4-BE49-F238E27FC236}">
                <a16:creationId xmlns:a16="http://schemas.microsoft.com/office/drawing/2014/main" id="{B28A49F4-5EF2-BE12-C6FB-445697FD384E}"/>
              </a:ext>
            </a:extLst>
          </p:cNvPr>
          <p:cNvSpPr/>
          <p:nvPr/>
        </p:nvSpPr>
        <p:spPr>
          <a:xfrm>
            <a:off x="5654216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4" name="Rectangle: Rounded Corners 39">
            <a:extLst>
              <a:ext uri="{FF2B5EF4-FFF2-40B4-BE49-F238E27FC236}">
                <a16:creationId xmlns:a16="http://schemas.microsoft.com/office/drawing/2014/main" id="{1021100A-E3C3-9873-CE3D-F8CDDE5AB85E}"/>
              </a:ext>
            </a:extLst>
          </p:cNvPr>
          <p:cNvSpPr/>
          <p:nvPr/>
        </p:nvSpPr>
        <p:spPr>
          <a:xfrm>
            <a:off x="5953428" y="3215017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5" name="Rectangle: Rounded Corners 40">
            <a:extLst>
              <a:ext uri="{FF2B5EF4-FFF2-40B4-BE49-F238E27FC236}">
                <a16:creationId xmlns:a16="http://schemas.microsoft.com/office/drawing/2014/main" id="{8736A2AE-4F47-4242-3B1C-51CCFC36A867}"/>
              </a:ext>
            </a:extLst>
          </p:cNvPr>
          <p:cNvSpPr/>
          <p:nvPr/>
        </p:nvSpPr>
        <p:spPr>
          <a:xfrm>
            <a:off x="6252641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6" name="Rectangle: Rounded Corners 41">
            <a:extLst>
              <a:ext uri="{FF2B5EF4-FFF2-40B4-BE49-F238E27FC236}">
                <a16:creationId xmlns:a16="http://schemas.microsoft.com/office/drawing/2014/main" id="{28E6FE52-33F5-E608-DCB2-29377169ECEC}"/>
              </a:ext>
            </a:extLst>
          </p:cNvPr>
          <p:cNvSpPr/>
          <p:nvPr/>
        </p:nvSpPr>
        <p:spPr>
          <a:xfrm>
            <a:off x="6551853" y="3215017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7" name="Rectangle: Rounded Corners 42">
            <a:extLst>
              <a:ext uri="{FF2B5EF4-FFF2-40B4-BE49-F238E27FC236}">
                <a16:creationId xmlns:a16="http://schemas.microsoft.com/office/drawing/2014/main" id="{F3240F76-4E53-B30D-F39C-6D23AC5759F1}"/>
              </a:ext>
            </a:extLst>
          </p:cNvPr>
          <p:cNvSpPr/>
          <p:nvPr/>
        </p:nvSpPr>
        <p:spPr>
          <a:xfrm>
            <a:off x="4158155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8" name="Rectangle: Rounded Corners 43">
            <a:extLst>
              <a:ext uri="{FF2B5EF4-FFF2-40B4-BE49-F238E27FC236}">
                <a16:creationId xmlns:a16="http://schemas.microsoft.com/office/drawing/2014/main" id="{822ACA92-BC80-02B1-6003-D9457EB3A997}"/>
              </a:ext>
            </a:extLst>
          </p:cNvPr>
          <p:cNvSpPr/>
          <p:nvPr/>
        </p:nvSpPr>
        <p:spPr>
          <a:xfrm>
            <a:off x="4457367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39" name="Rectangle: Rounded Corners 44">
            <a:extLst>
              <a:ext uri="{FF2B5EF4-FFF2-40B4-BE49-F238E27FC236}">
                <a16:creationId xmlns:a16="http://schemas.microsoft.com/office/drawing/2014/main" id="{0B6838A1-2D09-68C3-6639-D332DDFF6104}"/>
              </a:ext>
            </a:extLst>
          </p:cNvPr>
          <p:cNvSpPr/>
          <p:nvPr/>
        </p:nvSpPr>
        <p:spPr>
          <a:xfrm>
            <a:off x="4756580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0" name="Rectangle: Rounded Corners 45">
            <a:extLst>
              <a:ext uri="{FF2B5EF4-FFF2-40B4-BE49-F238E27FC236}">
                <a16:creationId xmlns:a16="http://schemas.microsoft.com/office/drawing/2014/main" id="{76A71AAD-5D21-672B-AC31-B3A8F2E589E5}"/>
              </a:ext>
            </a:extLst>
          </p:cNvPr>
          <p:cNvSpPr/>
          <p:nvPr/>
        </p:nvSpPr>
        <p:spPr>
          <a:xfrm>
            <a:off x="5055792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1" name="Rectangle: Rounded Corners 46">
            <a:extLst>
              <a:ext uri="{FF2B5EF4-FFF2-40B4-BE49-F238E27FC236}">
                <a16:creationId xmlns:a16="http://schemas.microsoft.com/office/drawing/2014/main" id="{24CA3317-3880-38C8-60A1-FDF75B02F563}"/>
              </a:ext>
            </a:extLst>
          </p:cNvPr>
          <p:cNvSpPr/>
          <p:nvPr/>
        </p:nvSpPr>
        <p:spPr>
          <a:xfrm>
            <a:off x="535500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2" name="Rectangle: Rounded Corners 47">
            <a:extLst>
              <a:ext uri="{FF2B5EF4-FFF2-40B4-BE49-F238E27FC236}">
                <a16:creationId xmlns:a16="http://schemas.microsoft.com/office/drawing/2014/main" id="{A5397BE4-E42A-A0C6-73E2-734942FC78B9}"/>
              </a:ext>
            </a:extLst>
          </p:cNvPr>
          <p:cNvSpPr/>
          <p:nvPr/>
        </p:nvSpPr>
        <p:spPr>
          <a:xfrm>
            <a:off x="5654216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3" name="Rectangle: Rounded Corners 48">
            <a:extLst>
              <a:ext uri="{FF2B5EF4-FFF2-40B4-BE49-F238E27FC236}">
                <a16:creationId xmlns:a16="http://schemas.microsoft.com/office/drawing/2014/main" id="{46143277-D91F-144C-FD35-77CD80294EAF}"/>
              </a:ext>
            </a:extLst>
          </p:cNvPr>
          <p:cNvSpPr/>
          <p:nvPr/>
        </p:nvSpPr>
        <p:spPr>
          <a:xfrm>
            <a:off x="5953428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4" name="Rectangle: Rounded Corners 49">
            <a:extLst>
              <a:ext uri="{FF2B5EF4-FFF2-40B4-BE49-F238E27FC236}">
                <a16:creationId xmlns:a16="http://schemas.microsoft.com/office/drawing/2014/main" id="{788232D7-0A62-2632-F354-14D8619BFEBD}"/>
              </a:ext>
            </a:extLst>
          </p:cNvPr>
          <p:cNvSpPr/>
          <p:nvPr/>
        </p:nvSpPr>
        <p:spPr>
          <a:xfrm>
            <a:off x="6252641" y="3495924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5" name="Rectangle: Rounded Corners 50">
            <a:extLst>
              <a:ext uri="{FF2B5EF4-FFF2-40B4-BE49-F238E27FC236}">
                <a16:creationId xmlns:a16="http://schemas.microsoft.com/office/drawing/2014/main" id="{8C3546C3-2A0F-280D-F751-2B880496EB33}"/>
              </a:ext>
            </a:extLst>
          </p:cNvPr>
          <p:cNvSpPr/>
          <p:nvPr/>
        </p:nvSpPr>
        <p:spPr>
          <a:xfrm>
            <a:off x="6551853" y="3495924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6" name="Rectangle: Rounded Corners 51">
            <a:extLst>
              <a:ext uri="{FF2B5EF4-FFF2-40B4-BE49-F238E27FC236}">
                <a16:creationId xmlns:a16="http://schemas.microsoft.com/office/drawing/2014/main" id="{47B9FF30-25EB-249B-64A6-0C379ED21711}"/>
              </a:ext>
            </a:extLst>
          </p:cNvPr>
          <p:cNvSpPr/>
          <p:nvPr/>
        </p:nvSpPr>
        <p:spPr>
          <a:xfrm>
            <a:off x="4158155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7" name="Rectangle: Rounded Corners 52">
            <a:extLst>
              <a:ext uri="{FF2B5EF4-FFF2-40B4-BE49-F238E27FC236}">
                <a16:creationId xmlns:a16="http://schemas.microsoft.com/office/drawing/2014/main" id="{9E89D656-04CB-0131-6A59-070A9FBDDF16}"/>
              </a:ext>
            </a:extLst>
          </p:cNvPr>
          <p:cNvSpPr/>
          <p:nvPr/>
        </p:nvSpPr>
        <p:spPr>
          <a:xfrm>
            <a:off x="4457367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8" name="Rectangle: Rounded Corners 53">
            <a:extLst>
              <a:ext uri="{FF2B5EF4-FFF2-40B4-BE49-F238E27FC236}">
                <a16:creationId xmlns:a16="http://schemas.microsoft.com/office/drawing/2014/main" id="{16DC96DA-BFD6-D860-F209-49F9A1146229}"/>
              </a:ext>
            </a:extLst>
          </p:cNvPr>
          <p:cNvSpPr/>
          <p:nvPr/>
        </p:nvSpPr>
        <p:spPr>
          <a:xfrm>
            <a:off x="4756580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49" name="Rectangle: Rounded Corners 54">
            <a:extLst>
              <a:ext uri="{FF2B5EF4-FFF2-40B4-BE49-F238E27FC236}">
                <a16:creationId xmlns:a16="http://schemas.microsoft.com/office/drawing/2014/main" id="{D2E43142-2838-8CDD-F706-541E17315C4F}"/>
              </a:ext>
            </a:extLst>
          </p:cNvPr>
          <p:cNvSpPr/>
          <p:nvPr/>
        </p:nvSpPr>
        <p:spPr>
          <a:xfrm>
            <a:off x="5055792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0" name="Rectangle: Rounded Corners 55">
            <a:extLst>
              <a:ext uri="{FF2B5EF4-FFF2-40B4-BE49-F238E27FC236}">
                <a16:creationId xmlns:a16="http://schemas.microsoft.com/office/drawing/2014/main" id="{26A4F0AB-F8FF-1ADE-8B17-5E303CE4588C}"/>
              </a:ext>
            </a:extLst>
          </p:cNvPr>
          <p:cNvSpPr/>
          <p:nvPr/>
        </p:nvSpPr>
        <p:spPr>
          <a:xfrm>
            <a:off x="535500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1" name="Rectangle: Rounded Corners 56">
            <a:extLst>
              <a:ext uri="{FF2B5EF4-FFF2-40B4-BE49-F238E27FC236}">
                <a16:creationId xmlns:a16="http://schemas.microsoft.com/office/drawing/2014/main" id="{90C566AC-2557-D7B5-E292-D2A05B2033B9}"/>
              </a:ext>
            </a:extLst>
          </p:cNvPr>
          <p:cNvSpPr/>
          <p:nvPr/>
        </p:nvSpPr>
        <p:spPr>
          <a:xfrm>
            <a:off x="5654216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2" name="Rectangle: Rounded Corners 57">
            <a:extLst>
              <a:ext uri="{FF2B5EF4-FFF2-40B4-BE49-F238E27FC236}">
                <a16:creationId xmlns:a16="http://schemas.microsoft.com/office/drawing/2014/main" id="{4C4B9DDF-641F-1ACF-6900-3E5BBDADF4B7}"/>
              </a:ext>
            </a:extLst>
          </p:cNvPr>
          <p:cNvSpPr/>
          <p:nvPr/>
        </p:nvSpPr>
        <p:spPr>
          <a:xfrm>
            <a:off x="5953428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3" name="Rectangle: Rounded Corners 58">
            <a:extLst>
              <a:ext uri="{FF2B5EF4-FFF2-40B4-BE49-F238E27FC236}">
                <a16:creationId xmlns:a16="http://schemas.microsoft.com/office/drawing/2014/main" id="{87D5C956-E37B-9562-2E1C-485715D29C79}"/>
              </a:ext>
            </a:extLst>
          </p:cNvPr>
          <p:cNvSpPr/>
          <p:nvPr/>
        </p:nvSpPr>
        <p:spPr>
          <a:xfrm>
            <a:off x="6252641" y="377682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4" name="Rectangle: Rounded Corners 59">
            <a:extLst>
              <a:ext uri="{FF2B5EF4-FFF2-40B4-BE49-F238E27FC236}">
                <a16:creationId xmlns:a16="http://schemas.microsoft.com/office/drawing/2014/main" id="{C59E54C7-37A3-32E6-77EE-3B69B15E4971}"/>
              </a:ext>
            </a:extLst>
          </p:cNvPr>
          <p:cNvSpPr/>
          <p:nvPr/>
        </p:nvSpPr>
        <p:spPr>
          <a:xfrm>
            <a:off x="6551853" y="377682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255" name="Rectangle: Rounded Corners 60">
            <a:extLst>
              <a:ext uri="{FF2B5EF4-FFF2-40B4-BE49-F238E27FC236}">
                <a16:creationId xmlns:a16="http://schemas.microsoft.com/office/drawing/2014/main" id="{7382924D-C322-3101-2003-D527A68FAC64}"/>
              </a:ext>
            </a:extLst>
          </p:cNvPr>
          <p:cNvSpPr/>
          <p:nvPr/>
        </p:nvSpPr>
        <p:spPr>
          <a:xfrm>
            <a:off x="4158155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2" name="Rectangle: Rounded Corners 61">
            <a:extLst>
              <a:ext uri="{FF2B5EF4-FFF2-40B4-BE49-F238E27FC236}">
                <a16:creationId xmlns:a16="http://schemas.microsoft.com/office/drawing/2014/main" id="{4B58ABD6-61E4-47EB-74E7-841BEE9C386F}"/>
              </a:ext>
            </a:extLst>
          </p:cNvPr>
          <p:cNvSpPr/>
          <p:nvPr/>
        </p:nvSpPr>
        <p:spPr>
          <a:xfrm>
            <a:off x="4457367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3" name="Rectangle: Rounded Corners 62">
            <a:extLst>
              <a:ext uri="{FF2B5EF4-FFF2-40B4-BE49-F238E27FC236}">
                <a16:creationId xmlns:a16="http://schemas.microsoft.com/office/drawing/2014/main" id="{3AC8E618-6386-6C92-3CC0-5099C18AE6E9}"/>
              </a:ext>
            </a:extLst>
          </p:cNvPr>
          <p:cNvSpPr/>
          <p:nvPr/>
        </p:nvSpPr>
        <p:spPr>
          <a:xfrm>
            <a:off x="4756580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6" name="Rectangle: Rounded Corners 63">
            <a:extLst>
              <a:ext uri="{FF2B5EF4-FFF2-40B4-BE49-F238E27FC236}">
                <a16:creationId xmlns:a16="http://schemas.microsoft.com/office/drawing/2014/main" id="{97ECB3C3-B8C8-FC2A-1344-B3CD60F1E641}"/>
              </a:ext>
            </a:extLst>
          </p:cNvPr>
          <p:cNvSpPr/>
          <p:nvPr/>
        </p:nvSpPr>
        <p:spPr>
          <a:xfrm>
            <a:off x="5055792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7" name="Rectangle: Rounded Corners 64">
            <a:extLst>
              <a:ext uri="{FF2B5EF4-FFF2-40B4-BE49-F238E27FC236}">
                <a16:creationId xmlns:a16="http://schemas.microsoft.com/office/drawing/2014/main" id="{E6FF7BD6-A988-761A-BA40-95B9FF097072}"/>
              </a:ext>
            </a:extLst>
          </p:cNvPr>
          <p:cNvSpPr/>
          <p:nvPr/>
        </p:nvSpPr>
        <p:spPr>
          <a:xfrm>
            <a:off x="5355003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8" name="Rectangle: Rounded Corners 65">
            <a:extLst>
              <a:ext uri="{FF2B5EF4-FFF2-40B4-BE49-F238E27FC236}">
                <a16:creationId xmlns:a16="http://schemas.microsoft.com/office/drawing/2014/main" id="{65E1F452-6071-2467-F04E-34A40B3A94CB}"/>
              </a:ext>
            </a:extLst>
          </p:cNvPr>
          <p:cNvSpPr/>
          <p:nvPr/>
        </p:nvSpPr>
        <p:spPr>
          <a:xfrm>
            <a:off x="5654216" y="4035641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9" name="Rectangle: Rounded Corners 66">
            <a:extLst>
              <a:ext uri="{FF2B5EF4-FFF2-40B4-BE49-F238E27FC236}">
                <a16:creationId xmlns:a16="http://schemas.microsoft.com/office/drawing/2014/main" id="{1CF36543-D7D1-2A3C-BD4D-248F39DCBD2E}"/>
              </a:ext>
            </a:extLst>
          </p:cNvPr>
          <p:cNvSpPr/>
          <p:nvPr/>
        </p:nvSpPr>
        <p:spPr>
          <a:xfrm>
            <a:off x="5953428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0" name="Rectangle: Rounded Corners 67">
            <a:extLst>
              <a:ext uri="{FF2B5EF4-FFF2-40B4-BE49-F238E27FC236}">
                <a16:creationId xmlns:a16="http://schemas.microsoft.com/office/drawing/2014/main" id="{FB0D9708-BD9D-3BCC-0D37-D0C291FCE086}"/>
              </a:ext>
            </a:extLst>
          </p:cNvPr>
          <p:cNvSpPr/>
          <p:nvPr/>
        </p:nvSpPr>
        <p:spPr>
          <a:xfrm>
            <a:off x="6252641" y="4035641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1" name="Rectangle: Rounded Corners 68">
            <a:extLst>
              <a:ext uri="{FF2B5EF4-FFF2-40B4-BE49-F238E27FC236}">
                <a16:creationId xmlns:a16="http://schemas.microsoft.com/office/drawing/2014/main" id="{C0462E27-9195-A0F6-7CA4-9F1A3EE16477}"/>
              </a:ext>
            </a:extLst>
          </p:cNvPr>
          <p:cNvSpPr/>
          <p:nvPr/>
        </p:nvSpPr>
        <p:spPr>
          <a:xfrm>
            <a:off x="6551853" y="4035642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2" name="Rectangle: Rounded Corners 69">
            <a:extLst>
              <a:ext uri="{FF2B5EF4-FFF2-40B4-BE49-F238E27FC236}">
                <a16:creationId xmlns:a16="http://schemas.microsoft.com/office/drawing/2014/main" id="{55FA5361-0719-3E7E-1A62-43D77F921869}"/>
              </a:ext>
            </a:extLst>
          </p:cNvPr>
          <p:cNvSpPr/>
          <p:nvPr/>
        </p:nvSpPr>
        <p:spPr>
          <a:xfrm>
            <a:off x="4158155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3" name="Rectangle: Rounded Corners 70">
            <a:extLst>
              <a:ext uri="{FF2B5EF4-FFF2-40B4-BE49-F238E27FC236}">
                <a16:creationId xmlns:a16="http://schemas.microsoft.com/office/drawing/2014/main" id="{E62EEDAF-CBD3-59C0-AD1B-98E011B641D7}"/>
              </a:ext>
            </a:extLst>
          </p:cNvPr>
          <p:cNvSpPr/>
          <p:nvPr/>
        </p:nvSpPr>
        <p:spPr>
          <a:xfrm>
            <a:off x="4457367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4" name="Rectangle: Rounded Corners 71">
            <a:extLst>
              <a:ext uri="{FF2B5EF4-FFF2-40B4-BE49-F238E27FC236}">
                <a16:creationId xmlns:a16="http://schemas.microsoft.com/office/drawing/2014/main" id="{A2EB1913-D40D-567F-6E41-CFB6BD7BC358}"/>
              </a:ext>
            </a:extLst>
          </p:cNvPr>
          <p:cNvSpPr/>
          <p:nvPr/>
        </p:nvSpPr>
        <p:spPr>
          <a:xfrm>
            <a:off x="4756580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5" name="Rectangle: Rounded Corners 72">
            <a:extLst>
              <a:ext uri="{FF2B5EF4-FFF2-40B4-BE49-F238E27FC236}">
                <a16:creationId xmlns:a16="http://schemas.microsoft.com/office/drawing/2014/main" id="{AFB82EB0-3D98-A7C0-9D67-FE4AF2503A69}"/>
              </a:ext>
            </a:extLst>
          </p:cNvPr>
          <p:cNvSpPr/>
          <p:nvPr/>
        </p:nvSpPr>
        <p:spPr>
          <a:xfrm>
            <a:off x="5055792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6" name="Rectangle: Rounded Corners 73">
            <a:extLst>
              <a:ext uri="{FF2B5EF4-FFF2-40B4-BE49-F238E27FC236}">
                <a16:creationId xmlns:a16="http://schemas.microsoft.com/office/drawing/2014/main" id="{C389E5BA-75E4-51EC-B837-D31A08A0B549}"/>
              </a:ext>
            </a:extLst>
          </p:cNvPr>
          <p:cNvSpPr/>
          <p:nvPr/>
        </p:nvSpPr>
        <p:spPr>
          <a:xfrm>
            <a:off x="5355003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7" name="Rectangle: Rounded Corners 74">
            <a:extLst>
              <a:ext uri="{FF2B5EF4-FFF2-40B4-BE49-F238E27FC236}">
                <a16:creationId xmlns:a16="http://schemas.microsoft.com/office/drawing/2014/main" id="{DBBA983F-20B0-C747-9958-82392865232C}"/>
              </a:ext>
            </a:extLst>
          </p:cNvPr>
          <p:cNvSpPr/>
          <p:nvPr/>
        </p:nvSpPr>
        <p:spPr>
          <a:xfrm>
            <a:off x="5654216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8" name="Rectangle: Rounded Corners 75">
            <a:extLst>
              <a:ext uri="{FF2B5EF4-FFF2-40B4-BE49-F238E27FC236}">
                <a16:creationId xmlns:a16="http://schemas.microsoft.com/office/drawing/2014/main" id="{AA3BF1A0-3023-EBDB-11E2-8E8347518CFE}"/>
              </a:ext>
            </a:extLst>
          </p:cNvPr>
          <p:cNvSpPr/>
          <p:nvPr/>
        </p:nvSpPr>
        <p:spPr>
          <a:xfrm>
            <a:off x="5953428" y="4316549"/>
            <a:ext cx="244184" cy="227249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19" name="Rectangle: Rounded Corners 76">
            <a:extLst>
              <a:ext uri="{FF2B5EF4-FFF2-40B4-BE49-F238E27FC236}">
                <a16:creationId xmlns:a16="http://schemas.microsoft.com/office/drawing/2014/main" id="{9CB72B24-80DA-617F-5410-AF6FB96FDBF1}"/>
              </a:ext>
            </a:extLst>
          </p:cNvPr>
          <p:cNvSpPr/>
          <p:nvPr/>
        </p:nvSpPr>
        <p:spPr>
          <a:xfrm>
            <a:off x="6252641" y="4316548"/>
            <a:ext cx="244184" cy="227249"/>
          </a:xfrm>
          <a:prstGeom prst="roundRect">
            <a:avLst/>
          </a:prstGeom>
          <a:solidFill>
            <a:schemeClr val="bg1"/>
          </a:solidFill>
          <a:ln w="38100"/>
          <a:effectLst>
            <a:glow rad="177800">
              <a:schemeClr val="accent3">
                <a:satMod val="175000"/>
                <a:alpha val="97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20" name="Rectangle: Rounded Corners 77">
            <a:extLst>
              <a:ext uri="{FF2B5EF4-FFF2-40B4-BE49-F238E27FC236}">
                <a16:creationId xmlns:a16="http://schemas.microsoft.com/office/drawing/2014/main" id="{9CF7E9D2-47E6-7C91-1991-B636EC6E9DF8}"/>
              </a:ext>
            </a:extLst>
          </p:cNvPr>
          <p:cNvSpPr/>
          <p:nvPr/>
        </p:nvSpPr>
        <p:spPr>
          <a:xfrm>
            <a:off x="6551854" y="4316549"/>
            <a:ext cx="244184" cy="227249"/>
          </a:xfrm>
          <a:prstGeom prst="roundRect">
            <a:avLst/>
          </a:prstGeom>
          <a:solidFill>
            <a:schemeClr val="tx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cxnSp>
        <p:nvCxnSpPr>
          <p:cNvPr id="2" name="Connector: Elbow 100">
            <a:extLst>
              <a:ext uri="{FF2B5EF4-FFF2-40B4-BE49-F238E27FC236}">
                <a16:creationId xmlns:a16="http://schemas.microsoft.com/office/drawing/2014/main" id="{4317B908-FC9D-1F00-5693-2B70D178EF20}"/>
              </a:ext>
            </a:extLst>
          </p:cNvPr>
          <p:cNvCxnSpPr>
            <a:cxnSpLocks/>
            <a:stCxn id="223" idx="2"/>
            <a:endCxn id="15" idx="0"/>
          </p:cNvCxnSpPr>
          <p:nvPr/>
        </p:nvCxnSpPr>
        <p:spPr>
          <a:xfrm rot="5400000">
            <a:off x="5314922" y="975001"/>
            <a:ext cx="663371" cy="2134298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105">
            <a:extLst>
              <a:ext uri="{FF2B5EF4-FFF2-40B4-BE49-F238E27FC236}">
                <a16:creationId xmlns:a16="http://schemas.microsoft.com/office/drawing/2014/main" id="{AD6BF3F1-15E3-600D-2A06-325EDBF03B29}"/>
              </a:ext>
            </a:extLst>
          </p:cNvPr>
          <p:cNvCxnSpPr>
            <a:cxnSpLocks/>
            <a:stCxn id="223" idx="2"/>
            <a:endCxn id="17" idx="0"/>
          </p:cNvCxnSpPr>
          <p:nvPr/>
        </p:nvCxnSpPr>
        <p:spPr>
          <a:xfrm rot="5400000">
            <a:off x="5614135" y="1274214"/>
            <a:ext cx="663371" cy="1535873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108">
            <a:extLst>
              <a:ext uri="{FF2B5EF4-FFF2-40B4-BE49-F238E27FC236}">
                <a16:creationId xmlns:a16="http://schemas.microsoft.com/office/drawing/2014/main" id="{8D4EDA48-8382-850D-A137-4B8B309DE49F}"/>
              </a:ext>
            </a:extLst>
          </p:cNvPr>
          <p:cNvCxnSpPr>
            <a:cxnSpLocks/>
            <a:stCxn id="223" idx="2"/>
            <a:endCxn id="19" idx="0"/>
          </p:cNvCxnSpPr>
          <p:nvPr/>
        </p:nvCxnSpPr>
        <p:spPr>
          <a:xfrm rot="5400000">
            <a:off x="5913347" y="1573426"/>
            <a:ext cx="663371" cy="937449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111">
            <a:extLst>
              <a:ext uri="{FF2B5EF4-FFF2-40B4-BE49-F238E27FC236}">
                <a16:creationId xmlns:a16="http://schemas.microsoft.com/office/drawing/2014/main" id="{33F8D304-D35B-07A0-1B1B-253253DCC988}"/>
              </a:ext>
            </a:extLst>
          </p:cNvPr>
          <p:cNvCxnSpPr>
            <a:cxnSpLocks/>
            <a:endCxn id="21" idx="0"/>
          </p:cNvCxnSpPr>
          <p:nvPr/>
        </p:nvCxnSpPr>
        <p:spPr>
          <a:xfrm rot="5400000">
            <a:off x="6212561" y="1872638"/>
            <a:ext cx="663369" cy="339026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97">
            <a:extLst>
              <a:ext uri="{FF2B5EF4-FFF2-40B4-BE49-F238E27FC236}">
                <a16:creationId xmlns:a16="http://schemas.microsoft.com/office/drawing/2014/main" id="{C7AB3276-D927-D67A-0003-FB319AA26986}"/>
              </a:ext>
            </a:extLst>
          </p:cNvPr>
          <p:cNvSpPr txBox="1"/>
          <p:nvPr/>
        </p:nvSpPr>
        <p:spPr>
          <a:xfrm>
            <a:off x="1809425" y="1234197"/>
            <a:ext cx="282753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Ruleset: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cxnSp>
        <p:nvCxnSpPr>
          <p:cNvPr id="50" name="Straight Arrow Connector 152">
            <a:extLst>
              <a:ext uri="{FF2B5EF4-FFF2-40B4-BE49-F238E27FC236}">
                <a16:creationId xmlns:a16="http://schemas.microsoft.com/office/drawing/2014/main" id="{ACDBFBDC-44BA-89E9-E644-7756B1F4DB38}"/>
              </a:ext>
            </a:extLst>
          </p:cNvPr>
          <p:cNvCxnSpPr>
            <a:cxnSpLocks/>
          </p:cNvCxnSpPr>
          <p:nvPr/>
        </p:nvCxnSpPr>
        <p:spPr>
          <a:xfrm>
            <a:off x="3982607" y="2467490"/>
            <a:ext cx="0" cy="2082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153">
            <a:extLst>
              <a:ext uri="{FF2B5EF4-FFF2-40B4-BE49-F238E27FC236}">
                <a16:creationId xmlns:a16="http://schemas.microsoft.com/office/drawing/2014/main" id="{EB302CD1-EEF4-AE49-C38A-0ECF3AB1D534}"/>
              </a:ext>
            </a:extLst>
          </p:cNvPr>
          <p:cNvSpPr txBox="1"/>
          <p:nvPr/>
        </p:nvSpPr>
        <p:spPr>
          <a:xfrm rot="16200000">
            <a:off x="3373593" y="3988997"/>
            <a:ext cx="79366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b="1" dirty="0"/>
              <a:t>Time</a:t>
            </a:r>
          </a:p>
        </p:txBody>
      </p:sp>
      <p:sp>
        <p:nvSpPr>
          <p:cNvPr id="37" name="TextBox 136">
            <a:extLst>
              <a:ext uri="{FF2B5EF4-FFF2-40B4-BE49-F238E27FC236}">
                <a16:creationId xmlns:a16="http://schemas.microsoft.com/office/drawing/2014/main" id="{93242DDC-F267-83AC-B567-D35466F34067}"/>
              </a:ext>
            </a:extLst>
          </p:cNvPr>
          <p:cNvSpPr txBox="1"/>
          <p:nvPr/>
        </p:nvSpPr>
        <p:spPr>
          <a:xfrm>
            <a:off x="3428436" y="5250506"/>
            <a:ext cx="4097318" cy="113107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Predicted value:		True value:</a:t>
            </a:r>
          </a:p>
          <a:p>
            <a:r>
              <a:rPr lang="en-GB" sz="1350" b="1" dirty="0"/>
              <a:t>[</a:t>
            </a:r>
            <a:r>
              <a:rPr lang="en-GB" sz="1350" b="1" dirty="0">
                <a:solidFill>
                  <a:schemeClr val="accent6"/>
                </a:solidFill>
              </a:rPr>
              <a:t>1</a:t>
            </a:r>
            <a:r>
              <a:rPr lang="en-GB" sz="1350" b="1" dirty="0"/>
              <a:t> </a:t>
            </a:r>
            <a:r>
              <a:rPr lang="en-GB" sz="1350" b="1" dirty="0">
                <a:solidFill>
                  <a:srgbClr val="FF0000"/>
                </a:solidFill>
              </a:rPr>
              <a:t>0</a:t>
            </a:r>
            <a:r>
              <a:rPr lang="en-GB" sz="1350" b="1" dirty="0"/>
              <a:t> </a:t>
            </a:r>
            <a:r>
              <a:rPr lang="en-GB" sz="1350" b="1" dirty="0">
                <a:solidFill>
                  <a:srgbClr val="FF0000"/>
                </a:solidFill>
              </a:rPr>
              <a:t>1 0</a:t>
            </a:r>
            <a:r>
              <a:rPr lang="en-GB" sz="1350" b="1" dirty="0"/>
              <a:t>]			13: [1 1 0 1]</a:t>
            </a:r>
          </a:p>
          <a:p>
            <a:endParaRPr lang="en-GB" sz="1350" b="1" dirty="0"/>
          </a:p>
          <a:p>
            <a:r>
              <a:rPr lang="en-GB" sz="1350" b="1" dirty="0"/>
              <a:t>Distance: </a:t>
            </a:r>
            <a:r>
              <a:rPr lang="en-GB" sz="1350" b="1" dirty="0">
                <a:solidFill>
                  <a:srgbClr val="FF0000"/>
                </a:solidFill>
              </a:rPr>
              <a:t>3</a:t>
            </a:r>
          </a:p>
          <a:p>
            <a:r>
              <a:rPr lang="en-GB" sz="1350" b="1" dirty="0"/>
              <a:t>Fitness: 1/(</a:t>
            </a:r>
            <a:r>
              <a:rPr lang="en-GB" sz="1350" b="1" dirty="0">
                <a:solidFill>
                  <a:srgbClr val="FF0000"/>
                </a:solidFill>
              </a:rPr>
              <a:t>3</a:t>
            </a:r>
            <a:r>
              <a:rPr lang="en-GB" sz="1350" b="1" dirty="0"/>
              <a:t> + 1) = 0.25</a:t>
            </a:r>
          </a:p>
        </p:txBody>
      </p:sp>
      <p:cxnSp>
        <p:nvCxnSpPr>
          <p:cNvPr id="38" name="Connector: Elbow 138">
            <a:extLst>
              <a:ext uri="{FF2B5EF4-FFF2-40B4-BE49-F238E27FC236}">
                <a16:creationId xmlns:a16="http://schemas.microsoft.com/office/drawing/2014/main" id="{5682E1AF-2331-A2D7-D916-EF16E9E035A7}"/>
              </a:ext>
            </a:extLst>
          </p:cNvPr>
          <p:cNvCxnSpPr>
            <a:cxnSpLocks/>
            <a:endCxn id="37" idx="1"/>
          </p:cNvCxnSpPr>
          <p:nvPr/>
        </p:nvCxnSpPr>
        <p:spPr>
          <a:xfrm rot="5400000">
            <a:off x="3367824" y="4604411"/>
            <a:ext cx="1272248" cy="1151023"/>
          </a:xfrm>
          <a:prstGeom prst="bentConnector4">
            <a:avLst>
              <a:gd name="adj1" fmla="val 27774"/>
              <a:gd name="adj2" fmla="val 119861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141">
            <a:extLst>
              <a:ext uri="{FF2B5EF4-FFF2-40B4-BE49-F238E27FC236}">
                <a16:creationId xmlns:a16="http://schemas.microsoft.com/office/drawing/2014/main" id="{A0292D6F-FBDD-A87B-714C-A3DDFD2C53CE}"/>
              </a:ext>
            </a:extLst>
          </p:cNvPr>
          <p:cNvCxnSpPr>
            <a:cxnSpLocks/>
            <a:endCxn id="37" idx="1"/>
          </p:cNvCxnSpPr>
          <p:nvPr/>
        </p:nvCxnSpPr>
        <p:spPr>
          <a:xfrm rot="5400000">
            <a:off x="3667036" y="4305198"/>
            <a:ext cx="1272248" cy="1749448"/>
          </a:xfrm>
          <a:prstGeom prst="bentConnector4">
            <a:avLst>
              <a:gd name="adj1" fmla="val 27774"/>
              <a:gd name="adj2" fmla="val 113067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143">
            <a:extLst>
              <a:ext uri="{FF2B5EF4-FFF2-40B4-BE49-F238E27FC236}">
                <a16:creationId xmlns:a16="http://schemas.microsoft.com/office/drawing/2014/main" id="{1B0A621A-F9A8-D78B-341C-D365D6C4DD7A}"/>
              </a:ext>
            </a:extLst>
          </p:cNvPr>
          <p:cNvCxnSpPr>
            <a:cxnSpLocks/>
            <a:endCxn id="37" idx="1"/>
          </p:cNvCxnSpPr>
          <p:nvPr/>
        </p:nvCxnSpPr>
        <p:spPr>
          <a:xfrm rot="5400000">
            <a:off x="3966248" y="4005986"/>
            <a:ext cx="1272248" cy="2347872"/>
          </a:xfrm>
          <a:prstGeom prst="bentConnector4">
            <a:avLst>
              <a:gd name="adj1" fmla="val 27774"/>
              <a:gd name="adj2" fmla="val 109736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148">
            <a:extLst>
              <a:ext uri="{FF2B5EF4-FFF2-40B4-BE49-F238E27FC236}">
                <a16:creationId xmlns:a16="http://schemas.microsoft.com/office/drawing/2014/main" id="{74ADD23D-FDCC-5F11-C8C6-981F0D317936}"/>
              </a:ext>
            </a:extLst>
          </p:cNvPr>
          <p:cNvCxnSpPr>
            <a:cxnSpLocks/>
            <a:endCxn id="37" idx="1"/>
          </p:cNvCxnSpPr>
          <p:nvPr/>
        </p:nvCxnSpPr>
        <p:spPr>
          <a:xfrm rot="5400000">
            <a:off x="4265461" y="3706773"/>
            <a:ext cx="1272249" cy="2946297"/>
          </a:xfrm>
          <a:prstGeom prst="bentConnector4">
            <a:avLst>
              <a:gd name="adj1" fmla="val 27774"/>
              <a:gd name="adj2" fmla="val 107759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ijdelijke aanduiding voor dianummer 226">
            <a:extLst>
              <a:ext uri="{FF2B5EF4-FFF2-40B4-BE49-F238E27FC236}">
                <a16:creationId xmlns:a16="http://schemas.microsoft.com/office/drawing/2014/main" id="{BB817F58-B71A-E29A-05EB-DC51EC0EC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29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9516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1547FFCA-F931-20FE-588C-ED1D0F2252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pic>
        <p:nvPicPr>
          <p:cNvPr id="7" name="Afbeelding 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F11E69CE-B475-0164-5402-855E9F95E9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89" y="306779"/>
            <a:ext cx="3362393" cy="866038"/>
          </a:xfrm>
          <a:prstGeom prst="rect">
            <a:avLst/>
          </a:prstGeom>
        </p:spPr>
      </p:pic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91837655-7AD6-28D7-1CBA-255AB7813170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343" y="1604411"/>
            <a:ext cx="9147313" cy="2838381"/>
          </a:xfrm>
        </p:spPr>
        <p:txBody>
          <a:bodyPr>
            <a:normAutofit/>
          </a:bodyPr>
          <a:lstStyle/>
          <a:p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automata can be trained to recognize patterns, make accurate predictions, and potentially serve as </a:t>
            </a:r>
            <a:r>
              <a:rPr lang="en-US" sz="4800" dirty="0">
                <a:ea typeface="Aptos" panose="020B0004020202020204" pitchFamily="34" charset="0"/>
                <a:cs typeface="Times New Roman" panose="02020603050405020304" pitchFamily="18" charset="0"/>
              </a:rPr>
              <a:t>a </a:t>
            </a:r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form of artificial intelligence (AI)</a:t>
            </a:r>
            <a:r>
              <a:rPr lang="nl-NL" sz="4800" dirty="0"/>
              <a:t> </a:t>
            </a:r>
            <a:endParaRPr lang="nl-BE" sz="4800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7DB8FE0F-23B5-963F-17ED-CB61A38C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0322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4CD8E334-0E56-3D08-3F92-4162BF3BC2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C1C5D33D-D20E-4512-3996-1E674F1DD26A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44317" y="-67106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Fitness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Growth</a:t>
            </a:r>
            <a:endParaRPr lang="nl-BE" sz="4800" dirty="0">
              <a:solidFill>
                <a:srgbClr val="1E65C9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kstvak 1">
                <a:extLst>
                  <a:ext uri="{FF2B5EF4-FFF2-40B4-BE49-F238E27FC236}">
                    <a16:creationId xmlns:a16="http://schemas.microsoft.com/office/drawing/2014/main" id="{6E325DD1-29EF-4990-A5EA-FD62017612B2}"/>
                  </a:ext>
                </a:extLst>
              </p:cNvPr>
              <p:cNvSpPr txBox="1"/>
              <p:nvPr/>
            </p:nvSpPr>
            <p:spPr>
              <a:xfrm>
                <a:off x="3518024" y="2757115"/>
                <a:ext cx="4612184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𝐺𝑟</m:t>
                      </m:r>
                      <m:r>
                        <a:rPr lang="pt-BR" sz="5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𝐹𝑛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nl-BE" sz="5400" dirty="0"/>
              </a:p>
            </p:txBody>
          </p:sp>
        </mc:Choice>
        <mc:Fallback xmlns="">
          <p:sp>
            <p:nvSpPr>
              <p:cNvPr id="2" name="Tekstvak 1">
                <a:extLst>
                  <a:ext uri="{FF2B5EF4-FFF2-40B4-BE49-F238E27FC236}">
                    <a16:creationId xmlns:a16="http://schemas.microsoft.com/office/drawing/2014/main" id="{6E325DD1-29EF-4990-A5EA-FD62017612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8024" y="2757115"/>
                <a:ext cx="4612184" cy="8309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2ABD8A8A-6873-9007-FD1B-406B158D5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32545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D4633FCD-01AE-316A-0D85-B7B0DEB04C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481ABC2E-77FD-6102-0FDA-743934F3EEE2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3" name="Afbeelding 2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573A0699-8F2D-507E-9E9F-6BBFDAC92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025" y="907774"/>
            <a:ext cx="5212080" cy="5806838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2E027ED-DB47-D513-C6D3-05D4B859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134316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573A0699-8F2D-507E-9E9F-6BBFDAC92A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16" t="48739" r="11422" b="36674"/>
          <a:stretch/>
        </p:blipFill>
        <p:spPr>
          <a:xfrm>
            <a:off x="-1" y="0"/>
            <a:ext cx="12192001" cy="6817787"/>
          </a:xfrm>
          <a:prstGeom prst="rect">
            <a:avLst/>
          </a:prstGeom>
        </p:spPr>
      </p:pic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66996077-94A7-1F8C-44CF-0980A87B7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ECD71A99-9168-40CE-142C-2F931465CEEB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AD107B40-FB85-1051-8F15-C00106AF2FC7}"/>
              </a:ext>
            </a:extLst>
          </p:cNvPr>
          <p:cNvSpPr/>
          <p:nvPr/>
        </p:nvSpPr>
        <p:spPr>
          <a:xfrm>
            <a:off x="1638646" y="3971750"/>
            <a:ext cx="2882866" cy="2344903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3F12A031-64B2-7456-73BF-1FDA20679DA4}"/>
              </a:ext>
            </a:extLst>
          </p:cNvPr>
          <p:cNvSpPr/>
          <p:nvPr/>
        </p:nvSpPr>
        <p:spPr>
          <a:xfrm>
            <a:off x="7225443" y="4140002"/>
            <a:ext cx="2788078" cy="2121713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9" name="Afbeelding 8" descr="Afbeelding met tekst, schermopname, Lettertype, Rechthoek&#10;&#10;Automatisch gegenereerde beschrijving">
            <a:extLst>
              <a:ext uri="{FF2B5EF4-FFF2-40B4-BE49-F238E27FC236}">
                <a16:creationId xmlns:a16="http://schemas.microsoft.com/office/drawing/2014/main" id="{AB46B47F-8644-A85B-0C44-AF6CFBED94D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597" y="4210491"/>
            <a:ext cx="2661975" cy="1849158"/>
          </a:xfrm>
          <a:prstGeom prst="rect">
            <a:avLst/>
          </a:prstGeom>
        </p:spPr>
      </p:pic>
      <p:pic>
        <p:nvPicPr>
          <p:cNvPr id="11" name="Afbeelding 10" descr="Afbeelding met tekst, diagram&#10;&#10;Automatisch gegenereerde beschrijving">
            <a:extLst>
              <a:ext uri="{FF2B5EF4-FFF2-40B4-BE49-F238E27FC236}">
                <a16:creationId xmlns:a16="http://schemas.microsoft.com/office/drawing/2014/main" id="{2712E075-13FE-F388-5FAE-D84B4369426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646" y="4054654"/>
            <a:ext cx="2953037" cy="2207061"/>
          </a:xfrm>
          <a:prstGeom prst="rect">
            <a:avLst/>
          </a:prstGeom>
        </p:spPr>
      </p:pic>
      <p:sp>
        <p:nvSpPr>
          <p:cNvPr id="13" name="Tijdelijke aanduiding voor dianummer 12">
            <a:extLst>
              <a:ext uri="{FF2B5EF4-FFF2-40B4-BE49-F238E27FC236}">
                <a16:creationId xmlns:a16="http://schemas.microsoft.com/office/drawing/2014/main" id="{20009330-518C-FB2F-2241-C64F09188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3955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9D2EB0C7-3227-3166-2DA0-1F3DE6977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78599FF-4944-D9C1-6A00-AF7644B30111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3" name="Afbeelding 2" descr="Afbeelding met tekst, schermopname, Lettertype, ontwerp&#10;&#10;Automatisch gegenereerde beschrijving">
            <a:extLst>
              <a:ext uri="{FF2B5EF4-FFF2-40B4-BE49-F238E27FC236}">
                <a16:creationId xmlns:a16="http://schemas.microsoft.com/office/drawing/2014/main" id="{573A0699-8F2D-507E-9E9F-6BBFDAC92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025" y="907774"/>
            <a:ext cx="5212080" cy="5806838"/>
          </a:xfrm>
          <a:prstGeom prst="rect">
            <a:avLst/>
          </a:prstGeom>
        </p:spPr>
      </p:pic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3DC3D183-D866-E1EC-7583-6A744B968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02264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E40FEDB4-4E24-28A6-B5BB-2860395C17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921D0A4C-7824-23C2-9629-4CDCBAA03AC7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A6245352-0E8B-D210-67F1-FFEF6730A16C}"/>
              </a:ext>
            </a:extLst>
          </p:cNvPr>
          <p:cNvSpPr txBox="1">
            <a:spLocks/>
          </p:cNvSpPr>
          <p:nvPr/>
        </p:nvSpPr>
        <p:spPr>
          <a:xfrm>
            <a:off x="4723815" y="2437425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26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B2118B4B-70AF-46CF-2689-2F36359AC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36" b="98551" l="1100" r="99000">
                        <a14:foregroundMark x1="17000" y1="4227" x2="17000" y2="4227"/>
                        <a14:foregroundMark x1="2900" y1="6280" x2="2900" y2="6280"/>
                        <a14:foregroundMark x1="1100" y1="51449" x2="1100" y2="51449"/>
                        <a14:foregroundMark x1="1800" y1="91184" x2="1800" y2="91184"/>
                        <a14:foregroundMark x1="16300" y1="96256" x2="16300" y2="96256"/>
                        <a14:foregroundMark x1="50000" y1="98551" x2="50000" y2="98551"/>
                        <a14:foregroundMark x1="97300" y1="69686" x2="97300" y2="69686"/>
                        <a14:foregroundMark x1="98300" y1="31522" x2="98300" y2="31522"/>
                        <a14:foregroundMark x1="52100" y1="3744" x2="52100" y2="3744"/>
                        <a14:foregroundMark x1="52800" y1="2657" x2="52800" y2="2657"/>
                        <a14:foregroundMark x1="99000" y1="77295" x2="99000" y2="772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472" y="1948311"/>
            <a:ext cx="2718318" cy="225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9" name="Afbeelding 1088" descr="Afbeelding met schermopname, plein, Kleurrijkheid, ontwerp&#10;&#10;Automatisch gegenereerde beschrijving">
            <a:extLst>
              <a:ext uri="{FF2B5EF4-FFF2-40B4-BE49-F238E27FC236}">
                <a16:creationId xmlns:a16="http://schemas.microsoft.com/office/drawing/2014/main" id="{727D5B5E-F8F8-EE2A-6918-6D1DB6AB2B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118" y="1714630"/>
            <a:ext cx="4349671" cy="3349034"/>
          </a:xfrm>
          <a:prstGeom prst="rect">
            <a:avLst/>
          </a:prstGeom>
        </p:spPr>
      </p:pic>
      <p:sp>
        <p:nvSpPr>
          <p:cNvPr id="1090" name="Tijdelijke aanduiding voor dianummer 1089">
            <a:extLst>
              <a:ext uri="{FF2B5EF4-FFF2-40B4-BE49-F238E27FC236}">
                <a16:creationId xmlns:a16="http://schemas.microsoft.com/office/drawing/2014/main" id="{DC171A2C-EB21-14CB-DDD6-CE164EB23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34</a:t>
            </a:fld>
            <a:endParaRPr lang="nl-BE"/>
          </a:p>
        </p:txBody>
      </p:sp>
      <p:pic>
        <p:nvPicPr>
          <p:cNvPr id="3" name="Graphic 2" descr="Druiven met effen opvulling">
            <a:extLst>
              <a:ext uri="{FF2B5EF4-FFF2-40B4-BE49-F238E27FC236}">
                <a16:creationId xmlns:a16="http://schemas.microsoft.com/office/drawing/2014/main" id="{A29D77C8-3D81-9CA6-6E52-C3321B631F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211110" y="238217"/>
            <a:ext cx="914401" cy="914401"/>
          </a:xfrm>
          <a:prstGeom prst="rect">
            <a:avLst/>
          </a:prstGeom>
        </p:spPr>
      </p:pic>
      <p:pic>
        <p:nvPicPr>
          <p:cNvPr id="7" name="Graphic 6" descr="Fles met effen opvulling">
            <a:extLst>
              <a:ext uri="{FF2B5EF4-FFF2-40B4-BE49-F238E27FC236}">
                <a16:creationId xmlns:a16="http://schemas.microsoft.com/office/drawing/2014/main" id="{0B6D9B24-9E1D-8228-2FC6-C601EF8D02A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27055" r="24762"/>
          <a:stretch/>
        </p:blipFill>
        <p:spPr>
          <a:xfrm>
            <a:off x="10967830" y="330437"/>
            <a:ext cx="856420" cy="1777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97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A0158949-DE63-BBE5-5B07-772A99B86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b="9256"/>
          <a:stretch/>
        </p:blipFill>
        <p:spPr bwMode="auto">
          <a:xfrm>
            <a:off x="0" y="-215153"/>
            <a:ext cx="12192000" cy="707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464011D3-3285-90C9-B78D-78051A7C20AC}"/>
              </a:ext>
            </a:extLst>
          </p:cNvPr>
          <p:cNvSpPr/>
          <p:nvPr/>
        </p:nvSpPr>
        <p:spPr>
          <a:xfrm>
            <a:off x="2201822" y="2998560"/>
            <a:ext cx="2882866" cy="2344903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Rechthoek: afgeronde hoeken 12">
            <a:extLst>
              <a:ext uri="{FF2B5EF4-FFF2-40B4-BE49-F238E27FC236}">
                <a16:creationId xmlns:a16="http://schemas.microsoft.com/office/drawing/2014/main" id="{BF952553-9B4E-7F16-4237-98FA27C26FE9}"/>
              </a:ext>
            </a:extLst>
          </p:cNvPr>
          <p:cNvSpPr/>
          <p:nvPr/>
        </p:nvSpPr>
        <p:spPr>
          <a:xfrm>
            <a:off x="7232287" y="2968043"/>
            <a:ext cx="2882866" cy="2344903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A6245352-0E8B-D210-67F1-FFEF6730A16C}"/>
              </a:ext>
            </a:extLst>
          </p:cNvPr>
          <p:cNvSpPr txBox="1">
            <a:spLocks/>
          </p:cNvSpPr>
          <p:nvPr/>
        </p:nvSpPr>
        <p:spPr>
          <a:xfrm>
            <a:off x="4110282" y="2323323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" name="Afbeelding 9" descr="Afbeelding met schermopname, plein, Kleurrijkheid, ontwerp&#10;&#10;Automatisch gegenereerde beschrijving">
            <a:extLst>
              <a:ext uri="{FF2B5EF4-FFF2-40B4-BE49-F238E27FC236}">
                <a16:creationId xmlns:a16="http://schemas.microsoft.com/office/drawing/2014/main" id="{CD500F1D-BB25-0727-6F2E-2F1265C5926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3" t="22326" r="24991" b="35439"/>
          <a:stretch/>
        </p:blipFill>
        <p:spPr>
          <a:xfrm>
            <a:off x="2578421" y="3275044"/>
            <a:ext cx="2209983" cy="1748747"/>
          </a:xfrm>
          <a:prstGeom prst="rect">
            <a:avLst/>
          </a:prstGeom>
        </p:spPr>
      </p:pic>
      <p:pic>
        <p:nvPicPr>
          <p:cNvPr id="11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E6E6E260-C81A-0CE7-2ABB-01E9E5A30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36" b="98551" l="1100" r="99000">
                        <a14:foregroundMark x1="17000" y1="4227" x2="17000" y2="4227"/>
                        <a14:foregroundMark x1="2900" y1="6280" x2="2900" y2="6280"/>
                        <a14:foregroundMark x1="1100" y1="51449" x2="1100" y2="51449"/>
                        <a14:foregroundMark x1="1800" y1="91184" x2="1800" y2="91184"/>
                        <a14:foregroundMark x1="16300" y1="96256" x2="16300" y2="96256"/>
                        <a14:foregroundMark x1="50000" y1="98551" x2="50000" y2="98551"/>
                        <a14:foregroundMark x1="97300" y1="69686" x2="97300" y2="69686"/>
                        <a14:foregroundMark x1="98300" y1="31522" x2="98300" y2="31522"/>
                        <a14:foregroundMark x1="52100" y1="3744" x2="52100" y2="3744"/>
                        <a14:foregroundMark x1="52800" y1="2657" x2="52800" y2="2657"/>
                        <a14:foregroundMark x1="99000" y1="77295" x2="99000" y2="7729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7658" y="3165359"/>
            <a:ext cx="2359675" cy="1953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jdelijke aanduiding voor dianummer 13">
            <a:extLst>
              <a:ext uri="{FF2B5EF4-FFF2-40B4-BE49-F238E27FC236}">
                <a16:creationId xmlns:a16="http://schemas.microsoft.com/office/drawing/2014/main" id="{25D4B41F-A482-F085-18EA-0BDE4862F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46957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C32BDEF0-11CD-D14A-A724-91A509A850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b="9256"/>
          <a:stretch/>
        </p:blipFill>
        <p:spPr bwMode="auto">
          <a:xfrm>
            <a:off x="0" y="-215153"/>
            <a:ext cx="12192000" cy="707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FC5707EA-1425-924C-C919-64AD867B570B}"/>
              </a:ext>
            </a:extLst>
          </p:cNvPr>
          <p:cNvSpPr/>
          <p:nvPr/>
        </p:nvSpPr>
        <p:spPr>
          <a:xfrm>
            <a:off x="1815617" y="905068"/>
            <a:ext cx="8431562" cy="5495732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" b="7361"/>
          <a:stretch/>
        </p:blipFill>
        <p:spPr>
          <a:xfrm>
            <a:off x="2454132" y="905069"/>
            <a:ext cx="7627165" cy="5047864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 rot="16200000">
            <a:off x="1595075" y="3198167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Fitness</a:t>
            </a:r>
            <a:endParaRPr lang="nl-BE" sz="2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452293" y="5954690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Runs</a:t>
            </a:r>
            <a:endParaRPr lang="nl-BE" sz="24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3548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00F1E1C6-10BB-03E2-8E5C-AD14F37978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b="9256"/>
          <a:stretch/>
        </p:blipFill>
        <p:spPr bwMode="auto">
          <a:xfrm>
            <a:off x="0" y="-215153"/>
            <a:ext cx="12192000" cy="707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FC5707EA-1425-924C-C919-64AD867B570B}"/>
              </a:ext>
            </a:extLst>
          </p:cNvPr>
          <p:cNvSpPr/>
          <p:nvPr/>
        </p:nvSpPr>
        <p:spPr>
          <a:xfrm>
            <a:off x="1815617" y="905068"/>
            <a:ext cx="8431562" cy="5495732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" b="7361"/>
          <a:stretch/>
        </p:blipFill>
        <p:spPr>
          <a:xfrm>
            <a:off x="2454132" y="905069"/>
            <a:ext cx="7627165" cy="5047864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 rot="16200000">
            <a:off x="1595075" y="3198167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Fitness</a:t>
            </a:r>
            <a:endParaRPr lang="nl-BE" sz="2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452293" y="5954690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Runs</a:t>
            </a:r>
            <a:endParaRPr lang="nl-BE" sz="24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37</a:t>
            </a:fld>
            <a:endParaRPr lang="nl-BE"/>
          </a:p>
        </p:txBody>
      </p:sp>
      <p:grpSp>
        <p:nvGrpSpPr>
          <p:cNvPr id="3" name="Groep 2">
            <a:extLst>
              <a:ext uri="{FF2B5EF4-FFF2-40B4-BE49-F238E27FC236}">
                <a16:creationId xmlns:a16="http://schemas.microsoft.com/office/drawing/2014/main" id="{29B8EADF-1CF9-9979-6D4D-2BAC2314428F}"/>
              </a:ext>
            </a:extLst>
          </p:cNvPr>
          <p:cNvGrpSpPr/>
          <p:nvPr/>
        </p:nvGrpSpPr>
        <p:grpSpPr>
          <a:xfrm>
            <a:off x="408197" y="4847063"/>
            <a:ext cx="1831215" cy="1782338"/>
            <a:chOff x="1669524" y="5357560"/>
            <a:chExt cx="1831215" cy="1782338"/>
          </a:xfrm>
        </p:grpSpPr>
        <p:sp>
          <p:nvSpPr>
            <p:cNvPr id="4" name="Ovaal 3">
              <a:extLst>
                <a:ext uri="{FF2B5EF4-FFF2-40B4-BE49-F238E27FC236}">
                  <a16:creationId xmlns:a16="http://schemas.microsoft.com/office/drawing/2014/main" id="{4D8435CB-FAE1-859A-0779-50B0B7372F0A}"/>
                </a:ext>
              </a:extLst>
            </p:cNvPr>
            <p:cNvSpPr/>
            <p:nvPr/>
          </p:nvSpPr>
          <p:spPr>
            <a:xfrm>
              <a:off x="1669524" y="5357560"/>
              <a:ext cx="1831215" cy="1782338"/>
            </a:xfrm>
            <a:prstGeom prst="ellipse">
              <a:avLst/>
            </a:prstGeom>
            <a:solidFill>
              <a:srgbClr val="1C8AD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pic>
          <p:nvPicPr>
            <p:cNvPr id="5" name="Picture 2" descr="Download free photo of Time,time of,clock,time indicating,icon - from ...">
              <a:extLst>
                <a:ext uri="{FF2B5EF4-FFF2-40B4-BE49-F238E27FC236}">
                  <a16:creationId xmlns:a16="http://schemas.microsoft.com/office/drawing/2014/main" id="{A3096B63-8A96-B843-6B11-385CC59A86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0830" y="5484428"/>
              <a:ext cx="1528602" cy="15286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71768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66356B90-EDF5-E8B2-4355-2CEF7C4F9A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" b="9256"/>
          <a:stretch/>
        </p:blipFill>
        <p:spPr bwMode="auto">
          <a:xfrm>
            <a:off x="0" y="-215153"/>
            <a:ext cx="12192000" cy="707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hoek: afgeronde hoeken 1">
            <a:extLst>
              <a:ext uri="{FF2B5EF4-FFF2-40B4-BE49-F238E27FC236}">
                <a16:creationId xmlns:a16="http://schemas.microsoft.com/office/drawing/2014/main" id="{FC5707EA-1425-924C-C919-64AD867B570B}"/>
              </a:ext>
            </a:extLst>
          </p:cNvPr>
          <p:cNvSpPr/>
          <p:nvPr/>
        </p:nvSpPr>
        <p:spPr>
          <a:xfrm>
            <a:off x="1815617" y="905068"/>
            <a:ext cx="8431562" cy="5495732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" b="7361"/>
          <a:stretch/>
        </p:blipFill>
        <p:spPr>
          <a:xfrm>
            <a:off x="2454132" y="905069"/>
            <a:ext cx="7627165" cy="5047864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 rot="16200000">
            <a:off x="1595075" y="3198167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Fitness</a:t>
            </a:r>
            <a:endParaRPr lang="nl-BE" sz="2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452293" y="5954690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Runs</a:t>
            </a:r>
            <a:endParaRPr lang="nl-BE" sz="24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38</a:t>
            </a:fld>
            <a:endParaRPr lang="nl-BE"/>
          </a:p>
        </p:txBody>
      </p:sp>
      <p:grpSp>
        <p:nvGrpSpPr>
          <p:cNvPr id="12" name="Groep 11">
            <a:extLst>
              <a:ext uri="{FF2B5EF4-FFF2-40B4-BE49-F238E27FC236}">
                <a16:creationId xmlns:a16="http://schemas.microsoft.com/office/drawing/2014/main" id="{7D64ABA9-176F-06A2-B15F-23C5894C59D2}"/>
              </a:ext>
            </a:extLst>
          </p:cNvPr>
          <p:cNvGrpSpPr/>
          <p:nvPr/>
        </p:nvGrpSpPr>
        <p:grpSpPr>
          <a:xfrm>
            <a:off x="9783097" y="4778800"/>
            <a:ext cx="1831215" cy="1782338"/>
            <a:chOff x="8860141" y="5184840"/>
            <a:chExt cx="1831215" cy="1782338"/>
          </a:xfrm>
        </p:grpSpPr>
        <p:sp>
          <p:nvSpPr>
            <p:cNvPr id="13" name="Ovaal 12">
              <a:extLst>
                <a:ext uri="{FF2B5EF4-FFF2-40B4-BE49-F238E27FC236}">
                  <a16:creationId xmlns:a16="http://schemas.microsoft.com/office/drawing/2014/main" id="{A44FA727-160F-8A8F-ACB1-23BA081C2159}"/>
                </a:ext>
              </a:extLst>
            </p:cNvPr>
            <p:cNvSpPr/>
            <p:nvPr/>
          </p:nvSpPr>
          <p:spPr>
            <a:xfrm>
              <a:off x="8860141" y="5184840"/>
              <a:ext cx="1831215" cy="1782338"/>
            </a:xfrm>
            <a:prstGeom prst="ellipse">
              <a:avLst/>
            </a:prstGeom>
            <a:solidFill>
              <a:srgbClr val="1C8AD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pic>
          <p:nvPicPr>
            <p:cNvPr id="14" name="Afbeelding 13" descr="Afbeelding met flashgeheugen, USB-stick, rit, ontwerp&#10;&#10;Automatisch gegenereerde beschrijving">
              <a:extLst>
                <a:ext uri="{FF2B5EF4-FFF2-40B4-BE49-F238E27FC236}">
                  <a16:creationId xmlns:a16="http://schemas.microsoft.com/office/drawing/2014/main" id="{3EAF08F0-74E4-28CA-5616-B7EE55453A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>
                          <a14:foregroundMark x1="27405" y1="67219" x2="27405" y2="67219"/>
                          <a14:foregroundMark x1="62611" y1="45715" x2="62611" y2="457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60141" y="5203460"/>
              <a:ext cx="1679907" cy="1679907"/>
            </a:xfrm>
            <a:prstGeom prst="rect">
              <a:avLst/>
            </a:prstGeom>
          </p:spPr>
        </p:pic>
      </p:grpSp>
      <p:grpSp>
        <p:nvGrpSpPr>
          <p:cNvPr id="16" name="Groep 15">
            <a:extLst>
              <a:ext uri="{FF2B5EF4-FFF2-40B4-BE49-F238E27FC236}">
                <a16:creationId xmlns:a16="http://schemas.microsoft.com/office/drawing/2014/main" id="{7EF8C473-EAEC-6576-3D90-54075E1BB32A}"/>
              </a:ext>
            </a:extLst>
          </p:cNvPr>
          <p:cNvGrpSpPr/>
          <p:nvPr/>
        </p:nvGrpSpPr>
        <p:grpSpPr>
          <a:xfrm>
            <a:off x="408197" y="4847063"/>
            <a:ext cx="1831215" cy="1782338"/>
            <a:chOff x="1669524" y="5357560"/>
            <a:chExt cx="1831215" cy="1782338"/>
          </a:xfrm>
        </p:grpSpPr>
        <p:sp>
          <p:nvSpPr>
            <p:cNvPr id="17" name="Ovaal 16">
              <a:extLst>
                <a:ext uri="{FF2B5EF4-FFF2-40B4-BE49-F238E27FC236}">
                  <a16:creationId xmlns:a16="http://schemas.microsoft.com/office/drawing/2014/main" id="{7F66A363-973F-B5ED-3E9B-935B6B3C0C48}"/>
                </a:ext>
              </a:extLst>
            </p:cNvPr>
            <p:cNvSpPr/>
            <p:nvPr/>
          </p:nvSpPr>
          <p:spPr>
            <a:xfrm>
              <a:off x="1669524" y="5357560"/>
              <a:ext cx="1831215" cy="1782338"/>
            </a:xfrm>
            <a:prstGeom prst="ellipse">
              <a:avLst/>
            </a:prstGeom>
            <a:solidFill>
              <a:srgbClr val="1C8ADB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/>
            </a:p>
          </p:txBody>
        </p:sp>
        <p:pic>
          <p:nvPicPr>
            <p:cNvPr id="18" name="Picture 2" descr="Download free photo of Time,time of,clock,time indicating,icon - from ...">
              <a:extLst>
                <a:ext uri="{FF2B5EF4-FFF2-40B4-BE49-F238E27FC236}">
                  <a16:creationId xmlns:a16="http://schemas.microsoft.com/office/drawing/2014/main" id="{98255BCF-E864-C885-7E00-4C5A2D205F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0830" y="5484428"/>
              <a:ext cx="1528602" cy="15286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8522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343" y="1604411"/>
            <a:ext cx="9147313" cy="2838381"/>
          </a:xfrm>
        </p:spPr>
        <p:txBody>
          <a:bodyPr>
            <a:normAutofit/>
          </a:bodyPr>
          <a:lstStyle/>
          <a:p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automata can be trained to recognize patterns, make accurate predictions, and potentially serve as </a:t>
            </a:r>
            <a:r>
              <a:rPr lang="en-US" sz="4800" dirty="0">
                <a:ea typeface="Aptos" panose="020B0004020202020204" pitchFamily="34" charset="0"/>
                <a:cs typeface="Times New Roman" panose="02020603050405020304" pitchFamily="18" charset="0"/>
              </a:rPr>
              <a:t>a </a:t>
            </a:r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form of artificial intelligence (AI)</a:t>
            </a:r>
            <a:r>
              <a:rPr lang="nl-NL" sz="4800" dirty="0"/>
              <a:t> </a:t>
            </a:r>
            <a:endParaRPr lang="nl-BE" sz="4800" dirty="0"/>
          </a:p>
        </p:txBody>
      </p:sp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1A436DF7-2763-3165-54CB-88D70AD1D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39</a:t>
            </a:fld>
            <a:endParaRPr lang="nl-BE"/>
          </a:p>
        </p:txBody>
      </p:sp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231DC8B1-B146-78C9-D837-EAAD925B02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11" y="316718"/>
            <a:ext cx="3362393" cy="86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07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E39D8BD-96B4-701F-B228-F06FE3F78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6966D9F5-1B9F-DF37-E0DF-87F170DE65CC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75" y="2320786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Cellular </a:t>
            </a:r>
            <a:r>
              <a:rPr lang="nl-NL" sz="48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/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E8883679-0542-34A3-788B-A2B6612B3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38993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63C6DE1-73E3-DC21-AF0C-7D73D61497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B326F916-62A2-A247-1BD6-04701C17B7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773" y="1520503"/>
            <a:ext cx="7847923" cy="1232094"/>
          </a:xfrm>
        </p:spPr>
        <p:txBody>
          <a:bodyPr>
            <a:noAutofit/>
          </a:bodyPr>
          <a:lstStyle/>
          <a:p>
            <a:r>
              <a:rPr lang="en-US" sz="4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automata can be trained to recognize patterns, make accurate predictions, and potentially serve as </a:t>
            </a:r>
            <a:r>
              <a:rPr lang="en-US" sz="4000" dirty="0">
                <a:ea typeface="Aptos" panose="020B0004020202020204" pitchFamily="34" charset="0"/>
                <a:cs typeface="Times New Roman" panose="02020603050405020304" pitchFamily="18" charset="0"/>
              </a:rPr>
              <a:t>a </a:t>
            </a:r>
            <a:r>
              <a:rPr lang="en-US" sz="4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form of artificial intelligence (AI)</a:t>
            </a:r>
            <a:r>
              <a:rPr lang="nl-NL" sz="4000" dirty="0"/>
              <a:t> </a:t>
            </a:r>
            <a:endParaRPr lang="nl-BE" sz="4000" dirty="0"/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470C9430-3A97-588A-6958-EAFE2F1A9E6F}"/>
              </a:ext>
            </a:extLst>
          </p:cNvPr>
          <p:cNvSpPr txBox="1">
            <a:spLocks/>
          </p:cNvSpPr>
          <p:nvPr/>
        </p:nvSpPr>
        <p:spPr>
          <a:xfrm>
            <a:off x="6133523" y="3147913"/>
            <a:ext cx="4359053" cy="21895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16600" b="1" dirty="0">
                <a:ea typeface="Aptos" panose="020B0004020202020204" pitchFamily="34" charset="0"/>
                <a:cs typeface="Times New Roman" panose="02020603050405020304" pitchFamily="18" charset="0"/>
              </a:rPr>
              <a:t>YES*</a:t>
            </a:r>
            <a:endParaRPr lang="nl-BE" sz="16600" b="1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2F2DB3D2-AD49-5559-6525-F2E455051836}"/>
              </a:ext>
            </a:extLst>
          </p:cNvPr>
          <p:cNvSpPr txBox="1">
            <a:spLocks/>
          </p:cNvSpPr>
          <p:nvPr/>
        </p:nvSpPr>
        <p:spPr>
          <a:xfrm>
            <a:off x="-1353614" y="5146933"/>
            <a:ext cx="8454210" cy="12320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000" dirty="0">
                <a:ea typeface="Aptos" panose="020B0004020202020204" pitchFamily="34" charset="0"/>
                <a:cs typeface="Times New Roman" panose="02020603050405020304" pitchFamily="18" charset="0"/>
              </a:rPr>
              <a:t>*</a:t>
            </a:r>
            <a:r>
              <a:rPr lang="nl-NL" sz="4000" dirty="0" err="1">
                <a:ea typeface="Aptos" panose="020B0004020202020204" pitchFamily="34" charset="0"/>
                <a:cs typeface="Times New Roman" panose="02020603050405020304" pitchFamily="18" charset="0"/>
              </a:rPr>
              <a:t>with</a:t>
            </a:r>
            <a:r>
              <a:rPr lang="nl-NL" sz="40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000" dirty="0" err="1">
                <a:ea typeface="Aptos" panose="020B0004020202020204" pitchFamily="34" charset="0"/>
                <a:cs typeface="Times New Roman" panose="02020603050405020304" pitchFamily="18" charset="0"/>
              </a:rPr>
              <a:t>some</a:t>
            </a:r>
            <a:r>
              <a:rPr lang="nl-NL" sz="40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000" dirty="0" err="1">
                <a:ea typeface="Aptos" panose="020B0004020202020204" pitchFamily="34" charset="0"/>
                <a:cs typeface="Times New Roman" panose="02020603050405020304" pitchFamily="18" charset="0"/>
              </a:rPr>
              <a:t>sidemarks</a:t>
            </a:r>
            <a:endParaRPr lang="nl-BE" sz="4000" dirty="0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8D1B4E1-3A2A-7F46-8D38-593B3783B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811676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31C166F-E7BD-21D6-02EF-547A9BDBF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Afbeelding 6" descr="Afbeelding met tekening, kunst, schets, zwart-wit&#10;&#10;Automatisch gegenereerde beschrijving">
            <a:extLst>
              <a:ext uri="{FF2B5EF4-FFF2-40B4-BE49-F238E27FC236}">
                <a16:creationId xmlns:a16="http://schemas.microsoft.com/office/drawing/2014/main" id="{10F6F7E3-F5BD-3DF8-4DF2-B8838D4F5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62402" cy="7007087"/>
          </a:xfrm>
          <a:prstGeom prst="rect">
            <a:avLst/>
          </a:prstGeom>
        </p:spPr>
      </p:pic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D2E63E9-0099-BA55-7509-34474F11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815055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DB84AD4F-A490-D4CD-7B17-700FEAE07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270496F2-A0DD-26E0-9B12-49FC9D52ECFD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5" b="7361"/>
          <a:stretch/>
        </p:blipFill>
        <p:spPr>
          <a:xfrm>
            <a:off x="2454132" y="905069"/>
            <a:ext cx="7627165" cy="5047864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 rot="16200000">
            <a:off x="1595075" y="3198167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Fitness</a:t>
            </a:r>
            <a:endParaRPr lang="nl-BE" sz="2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452293" y="5954690"/>
            <a:ext cx="13863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400" dirty="0"/>
              <a:t>Runs</a:t>
            </a:r>
            <a:endParaRPr lang="nl-BE" sz="24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04450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6723822" y="2201517"/>
            <a:ext cx="4253948" cy="1287117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505558" y="2201517"/>
            <a:ext cx="3459038" cy="1287117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6833153" y="2060245"/>
            <a:ext cx="43338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9600" dirty="0"/>
              <a:t>Fitness</a:t>
            </a:r>
            <a:endParaRPr lang="nl-BE" sz="96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1808075" y="2043446"/>
            <a:ext cx="43338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9600" dirty="0"/>
              <a:t>Runs</a:t>
            </a:r>
            <a:endParaRPr lang="nl-BE" sz="96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8698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44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646884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45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35" name="Groep 34">
            <a:extLst>
              <a:ext uri="{FF2B5EF4-FFF2-40B4-BE49-F238E27FC236}">
                <a16:creationId xmlns:a16="http://schemas.microsoft.com/office/drawing/2014/main" id="{7A468774-5F65-C7AE-F0F4-20A607524CC7}"/>
              </a:ext>
            </a:extLst>
          </p:cNvPr>
          <p:cNvGrpSpPr/>
          <p:nvPr/>
        </p:nvGrpSpPr>
        <p:grpSpPr>
          <a:xfrm>
            <a:off x="4093222" y="1940475"/>
            <a:ext cx="307164" cy="369332"/>
            <a:chOff x="7798197" y="2243935"/>
            <a:chExt cx="307164" cy="369332"/>
          </a:xfrm>
        </p:grpSpPr>
        <p:sp>
          <p:nvSpPr>
            <p:cNvPr id="29" name="Rechthoek: afgeronde hoeken 28">
              <a:extLst>
                <a:ext uri="{FF2B5EF4-FFF2-40B4-BE49-F238E27FC236}">
                  <a16:creationId xmlns:a16="http://schemas.microsoft.com/office/drawing/2014/main" id="{9BF0D557-FD01-CA59-ABD4-408F1A5B912E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0" name="Tekstvak 29">
              <a:extLst>
                <a:ext uri="{FF2B5EF4-FFF2-40B4-BE49-F238E27FC236}">
                  <a16:creationId xmlns:a16="http://schemas.microsoft.com/office/drawing/2014/main" id="{28E22BEC-9A79-05B5-9088-CCA705C1A59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218ABFB-4E06-0E1D-DCF4-3660179EFEBA}"/>
              </a:ext>
            </a:extLst>
          </p:cNvPr>
          <p:cNvSpPr/>
          <p:nvPr/>
        </p:nvSpPr>
        <p:spPr>
          <a:xfrm>
            <a:off x="4709827" y="198050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8C67B2A-553C-8D0A-B56A-6BF34664669A}"/>
              </a:ext>
            </a:extLst>
          </p:cNvPr>
          <p:cNvSpPr txBox="1"/>
          <p:nvPr/>
        </p:nvSpPr>
        <p:spPr>
          <a:xfrm>
            <a:off x="4691736" y="193370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26B231ED-561B-EB57-1463-F338D4329577}"/>
              </a:ext>
            </a:extLst>
          </p:cNvPr>
          <p:cNvSpPr/>
          <p:nvPr/>
        </p:nvSpPr>
        <p:spPr>
          <a:xfrm>
            <a:off x="5237472" y="197837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52D04157-1B79-DEB3-ACBF-F5C481D71F9D}"/>
              </a:ext>
            </a:extLst>
          </p:cNvPr>
          <p:cNvSpPr txBox="1"/>
          <p:nvPr/>
        </p:nvSpPr>
        <p:spPr>
          <a:xfrm>
            <a:off x="5219381" y="193157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F3C7509B-3400-2C15-3583-B3E4953A4893}"/>
              </a:ext>
            </a:extLst>
          </p:cNvPr>
          <p:cNvGrpSpPr/>
          <p:nvPr/>
        </p:nvGrpSpPr>
        <p:grpSpPr>
          <a:xfrm>
            <a:off x="5853165" y="1925517"/>
            <a:ext cx="307164" cy="369332"/>
            <a:chOff x="7798197" y="2243935"/>
            <a:chExt cx="307164" cy="369332"/>
          </a:xfrm>
        </p:grpSpPr>
        <p:sp>
          <p:nvSpPr>
            <p:cNvPr id="37" name="Rechthoek: afgeronde hoeken 36">
              <a:extLst>
                <a:ext uri="{FF2B5EF4-FFF2-40B4-BE49-F238E27FC236}">
                  <a16:creationId xmlns:a16="http://schemas.microsoft.com/office/drawing/2014/main" id="{B91C512E-EAC1-B412-2AFD-BAF0032B98E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8" name="Tekstvak 37">
              <a:extLst>
                <a:ext uri="{FF2B5EF4-FFF2-40B4-BE49-F238E27FC236}">
                  <a16:creationId xmlns:a16="http://schemas.microsoft.com/office/drawing/2014/main" id="{56FBA9E4-6D75-FF54-E5E0-45B222B64A4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39" name="Groep 38">
            <a:extLst>
              <a:ext uri="{FF2B5EF4-FFF2-40B4-BE49-F238E27FC236}">
                <a16:creationId xmlns:a16="http://schemas.microsoft.com/office/drawing/2014/main" id="{9755E4DE-663A-523D-9BC5-969F997860A5}"/>
              </a:ext>
            </a:extLst>
          </p:cNvPr>
          <p:cNvGrpSpPr/>
          <p:nvPr/>
        </p:nvGrpSpPr>
        <p:grpSpPr>
          <a:xfrm>
            <a:off x="6497980" y="1940475"/>
            <a:ext cx="307164" cy="369332"/>
            <a:chOff x="7798197" y="2243935"/>
            <a:chExt cx="307164" cy="369332"/>
          </a:xfrm>
        </p:grpSpPr>
        <p:sp>
          <p:nvSpPr>
            <p:cNvPr id="40" name="Rechthoek: afgeronde hoeken 39">
              <a:extLst>
                <a:ext uri="{FF2B5EF4-FFF2-40B4-BE49-F238E27FC236}">
                  <a16:creationId xmlns:a16="http://schemas.microsoft.com/office/drawing/2014/main" id="{03F310F9-A50F-7FDC-EDD8-BF5609C14808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EF25BAED-78BD-23C2-13BB-00058A3C386F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E1B82C7B-C0FA-420B-16B2-07C03010F5A2}"/>
              </a:ext>
            </a:extLst>
          </p:cNvPr>
          <p:cNvGrpSpPr/>
          <p:nvPr/>
        </p:nvGrpSpPr>
        <p:grpSpPr>
          <a:xfrm>
            <a:off x="7116549" y="1942520"/>
            <a:ext cx="307164" cy="369332"/>
            <a:chOff x="7798197" y="2243935"/>
            <a:chExt cx="307164" cy="369332"/>
          </a:xfrm>
        </p:grpSpPr>
        <p:sp>
          <p:nvSpPr>
            <p:cNvPr id="43" name="Rechthoek: afgeronde hoeken 42">
              <a:extLst>
                <a:ext uri="{FF2B5EF4-FFF2-40B4-BE49-F238E27FC236}">
                  <a16:creationId xmlns:a16="http://schemas.microsoft.com/office/drawing/2014/main" id="{7EF509E7-5F6D-83E6-5684-01BF444DBFCD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4" name="Tekstvak 43">
              <a:extLst>
                <a:ext uri="{FF2B5EF4-FFF2-40B4-BE49-F238E27FC236}">
                  <a16:creationId xmlns:a16="http://schemas.microsoft.com/office/drawing/2014/main" id="{FB8235CB-7676-1200-5CE2-F96901920A10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5" name="Groep 44">
            <a:extLst>
              <a:ext uri="{FF2B5EF4-FFF2-40B4-BE49-F238E27FC236}">
                <a16:creationId xmlns:a16="http://schemas.microsoft.com/office/drawing/2014/main" id="{B5FF5E5C-88C0-6C0D-6DEF-86FF0EDCDCE7}"/>
              </a:ext>
            </a:extLst>
          </p:cNvPr>
          <p:cNvGrpSpPr/>
          <p:nvPr/>
        </p:nvGrpSpPr>
        <p:grpSpPr>
          <a:xfrm>
            <a:off x="7713973" y="1929413"/>
            <a:ext cx="307164" cy="369332"/>
            <a:chOff x="7798197" y="2243935"/>
            <a:chExt cx="307164" cy="369332"/>
          </a:xfrm>
        </p:grpSpPr>
        <p:sp>
          <p:nvSpPr>
            <p:cNvPr id="46" name="Rechthoek: afgeronde hoeken 45">
              <a:extLst>
                <a:ext uri="{FF2B5EF4-FFF2-40B4-BE49-F238E27FC236}">
                  <a16:creationId xmlns:a16="http://schemas.microsoft.com/office/drawing/2014/main" id="{7636ED22-7978-D7BC-7927-BEABD7048A75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7" name="Tekstvak 46">
              <a:extLst>
                <a:ext uri="{FF2B5EF4-FFF2-40B4-BE49-F238E27FC236}">
                  <a16:creationId xmlns:a16="http://schemas.microsoft.com/office/drawing/2014/main" id="{5A9233F2-8925-F006-562D-996FEA18AD41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74305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46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Pijl: omlaag 18">
            <a:extLst>
              <a:ext uri="{FF2B5EF4-FFF2-40B4-BE49-F238E27FC236}">
                <a16:creationId xmlns:a16="http://schemas.microsoft.com/office/drawing/2014/main" id="{2696B64D-60EB-4C4B-5497-3C979A625FCB}"/>
              </a:ext>
            </a:extLst>
          </p:cNvPr>
          <p:cNvSpPr/>
          <p:nvPr/>
        </p:nvSpPr>
        <p:spPr>
          <a:xfrm>
            <a:off x="5606664" y="2319747"/>
            <a:ext cx="422031" cy="8742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1C4C1EF5-0143-F3CB-2C09-0458D336496D}"/>
              </a:ext>
            </a:extLst>
          </p:cNvPr>
          <p:cNvSpPr/>
          <p:nvPr/>
        </p:nvSpPr>
        <p:spPr>
          <a:xfrm>
            <a:off x="3924199" y="3492251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Ovaal 20">
            <a:extLst>
              <a:ext uri="{FF2B5EF4-FFF2-40B4-BE49-F238E27FC236}">
                <a16:creationId xmlns:a16="http://schemas.microsoft.com/office/drawing/2014/main" id="{0DF17D92-846C-C13D-74A3-5BAA0221DAC2}"/>
              </a:ext>
            </a:extLst>
          </p:cNvPr>
          <p:cNvSpPr/>
          <p:nvPr/>
        </p:nvSpPr>
        <p:spPr>
          <a:xfrm>
            <a:off x="4505696" y="3492250"/>
            <a:ext cx="422031" cy="43710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Ovaal 21">
            <a:extLst>
              <a:ext uri="{FF2B5EF4-FFF2-40B4-BE49-F238E27FC236}">
                <a16:creationId xmlns:a16="http://schemas.microsoft.com/office/drawing/2014/main" id="{4FEF1D1B-E84C-C78F-DD77-8D77E74FAFE2}"/>
              </a:ext>
            </a:extLst>
          </p:cNvPr>
          <p:cNvSpPr/>
          <p:nvPr/>
        </p:nvSpPr>
        <p:spPr>
          <a:xfrm>
            <a:off x="5087193" y="3492249"/>
            <a:ext cx="422031" cy="43710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3" name="Ovaal 22">
            <a:extLst>
              <a:ext uri="{FF2B5EF4-FFF2-40B4-BE49-F238E27FC236}">
                <a16:creationId xmlns:a16="http://schemas.microsoft.com/office/drawing/2014/main" id="{5126A21B-D6D1-8855-A56D-2B537F183625}"/>
              </a:ext>
            </a:extLst>
          </p:cNvPr>
          <p:cNvSpPr/>
          <p:nvPr/>
        </p:nvSpPr>
        <p:spPr>
          <a:xfrm>
            <a:off x="5677636" y="3492248"/>
            <a:ext cx="422031" cy="43710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99D6CB2F-F617-1F45-0910-9A1823EE51A1}"/>
              </a:ext>
            </a:extLst>
          </p:cNvPr>
          <p:cNvSpPr/>
          <p:nvPr/>
        </p:nvSpPr>
        <p:spPr>
          <a:xfrm>
            <a:off x="7540689" y="3465094"/>
            <a:ext cx="422031" cy="43710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Ovaal 24">
            <a:extLst>
              <a:ext uri="{FF2B5EF4-FFF2-40B4-BE49-F238E27FC236}">
                <a16:creationId xmlns:a16="http://schemas.microsoft.com/office/drawing/2014/main" id="{EADF860F-1C90-82D1-3421-B668784E857E}"/>
              </a:ext>
            </a:extLst>
          </p:cNvPr>
          <p:cNvSpPr/>
          <p:nvPr/>
        </p:nvSpPr>
        <p:spPr>
          <a:xfrm>
            <a:off x="6955293" y="3465095"/>
            <a:ext cx="422031" cy="43710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6" name="Ovaal 25">
            <a:extLst>
              <a:ext uri="{FF2B5EF4-FFF2-40B4-BE49-F238E27FC236}">
                <a16:creationId xmlns:a16="http://schemas.microsoft.com/office/drawing/2014/main" id="{6E633ACF-BCC6-7E0C-3D03-7E3228AE0263}"/>
              </a:ext>
            </a:extLst>
          </p:cNvPr>
          <p:cNvSpPr/>
          <p:nvPr/>
        </p:nvSpPr>
        <p:spPr>
          <a:xfrm>
            <a:off x="6321204" y="3465095"/>
            <a:ext cx="422031" cy="4371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35" name="Groep 34">
            <a:extLst>
              <a:ext uri="{FF2B5EF4-FFF2-40B4-BE49-F238E27FC236}">
                <a16:creationId xmlns:a16="http://schemas.microsoft.com/office/drawing/2014/main" id="{7A468774-5F65-C7AE-F0F4-20A607524CC7}"/>
              </a:ext>
            </a:extLst>
          </p:cNvPr>
          <p:cNvGrpSpPr/>
          <p:nvPr/>
        </p:nvGrpSpPr>
        <p:grpSpPr>
          <a:xfrm>
            <a:off x="4093222" y="1940475"/>
            <a:ext cx="307164" cy="369332"/>
            <a:chOff x="7798197" y="2243935"/>
            <a:chExt cx="307164" cy="369332"/>
          </a:xfrm>
        </p:grpSpPr>
        <p:sp>
          <p:nvSpPr>
            <p:cNvPr id="29" name="Rechthoek: afgeronde hoeken 28">
              <a:extLst>
                <a:ext uri="{FF2B5EF4-FFF2-40B4-BE49-F238E27FC236}">
                  <a16:creationId xmlns:a16="http://schemas.microsoft.com/office/drawing/2014/main" id="{9BF0D557-FD01-CA59-ABD4-408F1A5B912E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0" name="Tekstvak 29">
              <a:extLst>
                <a:ext uri="{FF2B5EF4-FFF2-40B4-BE49-F238E27FC236}">
                  <a16:creationId xmlns:a16="http://schemas.microsoft.com/office/drawing/2014/main" id="{28E22BEC-9A79-05B5-9088-CCA705C1A59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218ABFB-4E06-0E1D-DCF4-3660179EFEBA}"/>
              </a:ext>
            </a:extLst>
          </p:cNvPr>
          <p:cNvSpPr/>
          <p:nvPr/>
        </p:nvSpPr>
        <p:spPr>
          <a:xfrm>
            <a:off x="4709827" y="198050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8C67B2A-553C-8D0A-B56A-6BF34664669A}"/>
              </a:ext>
            </a:extLst>
          </p:cNvPr>
          <p:cNvSpPr txBox="1"/>
          <p:nvPr/>
        </p:nvSpPr>
        <p:spPr>
          <a:xfrm>
            <a:off x="4691736" y="193370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26B231ED-561B-EB57-1463-F338D4329577}"/>
              </a:ext>
            </a:extLst>
          </p:cNvPr>
          <p:cNvSpPr/>
          <p:nvPr/>
        </p:nvSpPr>
        <p:spPr>
          <a:xfrm>
            <a:off x="5237472" y="197837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52D04157-1B79-DEB3-ACBF-F5C481D71F9D}"/>
              </a:ext>
            </a:extLst>
          </p:cNvPr>
          <p:cNvSpPr txBox="1"/>
          <p:nvPr/>
        </p:nvSpPr>
        <p:spPr>
          <a:xfrm>
            <a:off x="5219381" y="193157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F3C7509B-3400-2C15-3583-B3E4953A4893}"/>
              </a:ext>
            </a:extLst>
          </p:cNvPr>
          <p:cNvGrpSpPr/>
          <p:nvPr/>
        </p:nvGrpSpPr>
        <p:grpSpPr>
          <a:xfrm>
            <a:off x="5853165" y="1925517"/>
            <a:ext cx="307164" cy="369332"/>
            <a:chOff x="7798197" y="2243935"/>
            <a:chExt cx="307164" cy="369332"/>
          </a:xfrm>
        </p:grpSpPr>
        <p:sp>
          <p:nvSpPr>
            <p:cNvPr id="37" name="Rechthoek: afgeronde hoeken 36">
              <a:extLst>
                <a:ext uri="{FF2B5EF4-FFF2-40B4-BE49-F238E27FC236}">
                  <a16:creationId xmlns:a16="http://schemas.microsoft.com/office/drawing/2014/main" id="{B91C512E-EAC1-B412-2AFD-BAF0032B98E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8" name="Tekstvak 37">
              <a:extLst>
                <a:ext uri="{FF2B5EF4-FFF2-40B4-BE49-F238E27FC236}">
                  <a16:creationId xmlns:a16="http://schemas.microsoft.com/office/drawing/2014/main" id="{56FBA9E4-6D75-FF54-E5E0-45B222B64A4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39" name="Groep 38">
            <a:extLst>
              <a:ext uri="{FF2B5EF4-FFF2-40B4-BE49-F238E27FC236}">
                <a16:creationId xmlns:a16="http://schemas.microsoft.com/office/drawing/2014/main" id="{9755E4DE-663A-523D-9BC5-969F997860A5}"/>
              </a:ext>
            </a:extLst>
          </p:cNvPr>
          <p:cNvGrpSpPr/>
          <p:nvPr/>
        </p:nvGrpSpPr>
        <p:grpSpPr>
          <a:xfrm>
            <a:off x="6497980" y="1940475"/>
            <a:ext cx="307164" cy="369332"/>
            <a:chOff x="7798197" y="2243935"/>
            <a:chExt cx="307164" cy="369332"/>
          </a:xfrm>
        </p:grpSpPr>
        <p:sp>
          <p:nvSpPr>
            <p:cNvPr id="40" name="Rechthoek: afgeronde hoeken 39">
              <a:extLst>
                <a:ext uri="{FF2B5EF4-FFF2-40B4-BE49-F238E27FC236}">
                  <a16:creationId xmlns:a16="http://schemas.microsoft.com/office/drawing/2014/main" id="{03F310F9-A50F-7FDC-EDD8-BF5609C14808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EF25BAED-78BD-23C2-13BB-00058A3C386F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E1B82C7B-C0FA-420B-16B2-07C03010F5A2}"/>
              </a:ext>
            </a:extLst>
          </p:cNvPr>
          <p:cNvGrpSpPr/>
          <p:nvPr/>
        </p:nvGrpSpPr>
        <p:grpSpPr>
          <a:xfrm>
            <a:off x="7116549" y="1942520"/>
            <a:ext cx="307164" cy="369332"/>
            <a:chOff x="7798197" y="2243935"/>
            <a:chExt cx="307164" cy="369332"/>
          </a:xfrm>
        </p:grpSpPr>
        <p:sp>
          <p:nvSpPr>
            <p:cNvPr id="43" name="Rechthoek: afgeronde hoeken 42">
              <a:extLst>
                <a:ext uri="{FF2B5EF4-FFF2-40B4-BE49-F238E27FC236}">
                  <a16:creationId xmlns:a16="http://schemas.microsoft.com/office/drawing/2014/main" id="{7EF509E7-5F6D-83E6-5684-01BF444DBFCD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4" name="Tekstvak 43">
              <a:extLst>
                <a:ext uri="{FF2B5EF4-FFF2-40B4-BE49-F238E27FC236}">
                  <a16:creationId xmlns:a16="http://schemas.microsoft.com/office/drawing/2014/main" id="{FB8235CB-7676-1200-5CE2-F96901920A10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5" name="Groep 44">
            <a:extLst>
              <a:ext uri="{FF2B5EF4-FFF2-40B4-BE49-F238E27FC236}">
                <a16:creationId xmlns:a16="http://schemas.microsoft.com/office/drawing/2014/main" id="{B5FF5E5C-88C0-6C0D-6DEF-86FF0EDCDCE7}"/>
              </a:ext>
            </a:extLst>
          </p:cNvPr>
          <p:cNvGrpSpPr/>
          <p:nvPr/>
        </p:nvGrpSpPr>
        <p:grpSpPr>
          <a:xfrm>
            <a:off x="7713973" y="1929413"/>
            <a:ext cx="307164" cy="369332"/>
            <a:chOff x="7798197" y="2243935"/>
            <a:chExt cx="307164" cy="369332"/>
          </a:xfrm>
        </p:grpSpPr>
        <p:sp>
          <p:nvSpPr>
            <p:cNvPr id="46" name="Rechthoek: afgeronde hoeken 45">
              <a:extLst>
                <a:ext uri="{FF2B5EF4-FFF2-40B4-BE49-F238E27FC236}">
                  <a16:creationId xmlns:a16="http://schemas.microsoft.com/office/drawing/2014/main" id="{7636ED22-7978-D7BC-7927-BEABD7048A75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7" name="Tekstvak 46">
              <a:extLst>
                <a:ext uri="{FF2B5EF4-FFF2-40B4-BE49-F238E27FC236}">
                  <a16:creationId xmlns:a16="http://schemas.microsoft.com/office/drawing/2014/main" id="{5A9233F2-8925-F006-562D-996FEA18AD41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14" name="Groep 13">
            <a:extLst>
              <a:ext uri="{FF2B5EF4-FFF2-40B4-BE49-F238E27FC236}">
                <a16:creationId xmlns:a16="http://schemas.microsoft.com/office/drawing/2014/main" id="{E606DF2A-443A-9445-87CF-A446FCD5E662}"/>
              </a:ext>
            </a:extLst>
          </p:cNvPr>
          <p:cNvGrpSpPr/>
          <p:nvPr/>
        </p:nvGrpSpPr>
        <p:grpSpPr>
          <a:xfrm>
            <a:off x="4093222" y="3678687"/>
            <a:ext cx="307164" cy="369332"/>
            <a:chOff x="7798197" y="2243935"/>
            <a:chExt cx="307164" cy="369332"/>
          </a:xfrm>
        </p:grpSpPr>
        <p:sp>
          <p:nvSpPr>
            <p:cNvPr id="15" name="Rechthoek: afgeronde hoeken 14">
              <a:extLst>
                <a:ext uri="{FF2B5EF4-FFF2-40B4-BE49-F238E27FC236}">
                  <a16:creationId xmlns:a16="http://schemas.microsoft.com/office/drawing/2014/main" id="{1EA9B655-D687-084D-869E-48896AB987E5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27" name="Tekstvak 26">
              <a:extLst>
                <a:ext uri="{FF2B5EF4-FFF2-40B4-BE49-F238E27FC236}">
                  <a16:creationId xmlns:a16="http://schemas.microsoft.com/office/drawing/2014/main" id="{22B68366-E252-7FA7-B3BE-4F2DDFFC1F11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28" name="Rechthoek: afgeronde hoeken 27">
            <a:extLst>
              <a:ext uri="{FF2B5EF4-FFF2-40B4-BE49-F238E27FC236}">
                <a16:creationId xmlns:a16="http://schemas.microsoft.com/office/drawing/2014/main" id="{08F1CBC4-AFD7-FE1E-ECEA-10E447768211}"/>
              </a:ext>
            </a:extLst>
          </p:cNvPr>
          <p:cNvSpPr/>
          <p:nvPr/>
        </p:nvSpPr>
        <p:spPr>
          <a:xfrm>
            <a:off x="4709827" y="3718716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48" name="Tekstvak 47">
            <a:extLst>
              <a:ext uri="{FF2B5EF4-FFF2-40B4-BE49-F238E27FC236}">
                <a16:creationId xmlns:a16="http://schemas.microsoft.com/office/drawing/2014/main" id="{B1C54963-75CA-B7F8-43BF-BB53E2DF7708}"/>
              </a:ext>
            </a:extLst>
          </p:cNvPr>
          <p:cNvSpPr txBox="1"/>
          <p:nvPr/>
        </p:nvSpPr>
        <p:spPr>
          <a:xfrm>
            <a:off x="4691736" y="3671914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49" name="Rechthoek: afgeronde hoeken 48">
            <a:extLst>
              <a:ext uri="{FF2B5EF4-FFF2-40B4-BE49-F238E27FC236}">
                <a16:creationId xmlns:a16="http://schemas.microsoft.com/office/drawing/2014/main" id="{46D774B8-194A-2038-8EF8-421D74ACBC99}"/>
              </a:ext>
            </a:extLst>
          </p:cNvPr>
          <p:cNvSpPr/>
          <p:nvPr/>
        </p:nvSpPr>
        <p:spPr>
          <a:xfrm>
            <a:off x="5237472" y="3716586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8AD40C34-CBFE-A698-D34D-7CBD88AEC8F0}"/>
              </a:ext>
            </a:extLst>
          </p:cNvPr>
          <p:cNvSpPr txBox="1"/>
          <p:nvPr/>
        </p:nvSpPr>
        <p:spPr>
          <a:xfrm>
            <a:off x="5219381" y="3669784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51" name="Groep 50">
            <a:extLst>
              <a:ext uri="{FF2B5EF4-FFF2-40B4-BE49-F238E27FC236}">
                <a16:creationId xmlns:a16="http://schemas.microsoft.com/office/drawing/2014/main" id="{C55554D7-6EB2-8C2A-076F-AABD26BBABEE}"/>
              </a:ext>
            </a:extLst>
          </p:cNvPr>
          <p:cNvGrpSpPr/>
          <p:nvPr/>
        </p:nvGrpSpPr>
        <p:grpSpPr>
          <a:xfrm>
            <a:off x="5853165" y="3663729"/>
            <a:ext cx="307164" cy="369332"/>
            <a:chOff x="7798197" y="2243935"/>
            <a:chExt cx="307164" cy="369332"/>
          </a:xfrm>
        </p:grpSpPr>
        <p:sp>
          <p:nvSpPr>
            <p:cNvPr id="52" name="Rechthoek: afgeronde hoeken 51">
              <a:extLst>
                <a:ext uri="{FF2B5EF4-FFF2-40B4-BE49-F238E27FC236}">
                  <a16:creationId xmlns:a16="http://schemas.microsoft.com/office/drawing/2014/main" id="{52086398-30D7-7BEC-DD72-B2924D6BAF6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3" name="Tekstvak 52">
              <a:extLst>
                <a:ext uri="{FF2B5EF4-FFF2-40B4-BE49-F238E27FC236}">
                  <a16:creationId xmlns:a16="http://schemas.microsoft.com/office/drawing/2014/main" id="{06EEC639-D816-B1CF-7D3C-5C6A3BD97DB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54" name="Groep 53">
            <a:extLst>
              <a:ext uri="{FF2B5EF4-FFF2-40B4-BE49-F238E27FC236}">
                <a16:creationId xmlns:a16="http://schemas.microsoft.com/office/drawing/2014/main" id="{D0DF8144-7467-D48F-CF0F-82A724FEE620}"/>
              </a:ext>
            </a:extLst>
          </p:cNvPr>
          <p:cNvGrpSpPr/>
          <p:nvPr/>
        </p:nvGrpSpPr>
        <p:grpSpPr>
          <a:xfrm>
            <a:off x="6497980" y="3678687"/>
            <a:ext cx="307164" cy="369332"/>
            <a:chOff x="7798197" y="2243935"/>
            <a:chExt cx="307164" cy="369332"/>
          </a:xfrm>
        </p:grpSpPr>
        <p:sp>
          <p:nvSpPr>
            <p:cNvPr id="55" name="Rechthoek: afgeronde hoeken 54">
              <a:extLst>
                <a:ext uri="{FF2B5EF4-FFF2-40B4-BE49-F238E27FC236}">
                  <a16:creationId xmlns:a16="http://schemas.microsoft.com/office/drawing/2014/main" id="{AEFF435B-3FD6-3A13-B74E-330A3A2AC29C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6" name="Tekstvak 55">
              <a:extLst>
                <a:ext uri="{FF2B5EF4-FFF2-40B4-BE49-F238E27FC236}">
                  <a16:creationId xmlns:a16="http://schemas.microsoft.com/office/drawing/2014/main" id="{A91D2EB9-33A3-8790-17FF-B24A59C2DEA7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57" name="Groep 56">
            <a:extLst>
              <a:ext uri="{FF2B5EF4-FFF2-40B4-BE49-F238E27FC236}">
                <a16:creationId xmlns:a16="http://schemas.microsoft.com/office/drawing/2014/main" id="{C177C557-4677-5D11-29E6-4EACEAB9FCD5}"/>
              </a:ext>
            </a:extLst>
          </p:cNvPr>
          <p:cNvGrpSpPr/>
          <p:nvPr/>
        </p:nvGrpSpPr>
        <p:grpSpPr>
          <a:xfrm>
            <a:off x="7116549" y="3680732"/>
            <a:ext cx="307164" cy="369332"/>
            <a:chOff x="7798197" y="2243935"/>
            <a:chExt cx="307164" cy="369332"/>
          </a:xfrm>
        </p:grpSpPr>
        <p:sp>
          <p:nvSpPr>
            <p:cNvPr id="58" name="Rechthoek: afgeronde hoeken 57">
              <a:extLst>
                <a:ext uri="{FF2B5EF4-FFF2-40B4-BE49-F238E27FC236}">
                  <a16:creationId xmlns:a16="http://schemas.microsoft.com/office/drawing/2014/main" id="{2C80DE6F-80F1-CD25-EA3D-B4EDDB7A1793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9" name="Tekstvak 58">
              <a:extLst>
                <a:ext uri="{FF2B5EF4-FFF2-40B4-BE49-F238E27FC236}">
                  <a16:creationId xmlns:a16="http://schemas.microsoft.com/office/drawing/2014/main" id="{475D96E6-1250-6DC8-0DDB-407C226B0E65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60" name="Groep 59">
            <a:extLst>
              <a:ext uri="{FF2B5EF4-FFF2-40B4-BE49-F238E27FC236}">
                <a16:creationId xmlns:a16="http://schemas.microsoft.com/office/drawing/2014/main" id="{68907533-EECB-011E-B523-2C2A9D37249F}"/>
              </a:ext>
            </a:extLst>
          </p:cNvPr>
          <p:cNvGrpSpPr/>
          <p:nvPr/>
        </p:nvGrpSpPr>
        <p:grpSpPr>
          <a:xfrm>
            <a:off x="7713973" y="3667625"/>
            <a:ext cx="307164" cy="369332"/>
            <a:chOff x="7798197" y="2243935"/>
            <a:chExt cx="307164" cy="369332"/>
          </a:xfrm>
        </p:grpSpPr>
        <p:sp>
          <p:nvSpPr>
            <p:cNvPr id="61" name="Rechthoek: afgeronde hoeken 60">
              <a:extLst>
                <a:ext uri="{FF2B5EF4-FFF2-40B4-BE49-F238E27FC236}">
                  <a16:creationId xmlns:a16="http://schemas.microsoft.com/office/drawing/2014/main" id="{203ED188-64D9-3C7A-BA30-B8C5DB963CB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2" name="Tekstvak 61">
              <a:extLst>
                <a:ext uri="{FF2B5EF4-FFF2-40B4-BE49-F238E27FC236}">
                  <a16:creationId xmlns:a16="http://schemas.microsoft.com/office/drawing/2014/main" id="{E8B6F8EF-9F7F-58F6-A9E7-FEE0BC68D3CD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33206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47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Pijl: omlaag 18">
            <a:extLst>
              <a:ext uri="{FF2B5EF4-FFF2-40B4-BE49-F238E27FC236}">
                <a16:creationId xmlns:a16="http://schemas.microsoft.com/office/drawing/2014/main" id="{2696B64D-60EB-4C4B-5497-3C979A625FCB}"/>
              </a:ext>
            </a:extLst>
          </p:cNvPr>
          <p:cNvSpPr/>
          <p:nvPr/>
        </p:nvSpPr>
        <p:spPr>
          <a:xfrm>
            <a:off x="5606664" y="2319747"/>
            <a:ext cx="422031" cy="8742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1C4C1EF5-0143-F3CB-2C09-0458D336496D}"/>
              </a:ext>
            </a:extLst>
          </p:cNvPr>
          <p:cNvSpPr/>
          <p:nvPr/>
        </p:nvSpPr>
        <p:spPr>
          <a:xfrm>
            <a:off x="3924199" y="3492251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Ovaal 20">
            <a:extLst>
              <a:ext uri="{FF2B5EF4-FFF2-40B4-BE49-F238E27FC236}">
                <a16:creationId xmlns:a16="http://schemas.microsoft.com/office/drawing/2014/main" id="{0DF17D92-846C-C13D-74A3-5BAA0221DAC2}"/>
              </a:ext>
            </a:extLst>
          </p:cNvPr>
          <p:cNvSpPr/>
          <p:nvPr/>
        </p:nvSpPr>
        <p:spPr>
          <a:xfrm>
            <a:off x="4505696" y="3492250"/>
            <a:ext cx="422031" cy="43710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Ovaal 21">
            <a:extLst>
              <a:ext uri="{FF2B5EF4-FFF2-40B4-BE49-F238E27FC236}">
                <a16:creationId xmlns:a16="http://schemas.microsoft.com/office/drawing/2014/main" id="{4FEF1D1B-E84C-C78F-DD77-8D77E74FAFE2}"/>
              </a:ext>
            </a:extLst>
          </p:cNvPr>
          <p:cNvSpPr/>
          <p:nvPr/>
        </p:nvSpPr>
        <p:spPr>
          <a:xfrm>
            <a:off x="5087193" y="3492249"/>
            <a:ext cx="422031" cy="43710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3" name="Ovaal 22">
            <a:extLst>
              <a:ext uri="{FF2B5EF4-FFF2-40B4-BE49-F238E27FC236}">
                <a16:creationId xmlns:a16="http://schemas.microsoft.com/office/drawing/2014/main" id="{5126A21B-D6D1-8855-A56D-2B537F183625}"/>
              </a:ext>
            </a:extLst>
          </p:cNvPr>
          <p:cNvSpPr/>
          <p:nvPr/>
        </p:nvSpPr>
        <p:spPr>
          <a:xfrm>
            <a:off x="5677636" y="3492248"/>
            <a:ext cx="422031" cy="43710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99D6CB2F-F617-1F45-0910-9A1823EE51A1}"/>
              </a:ext>
            </a:extLst>
          </p:cNvPr>
          <p:cNvSpPr/>
          <p:nvPr/>
        </p:nvSpPr>
        <p:spPr>
          <a:xfrm>
            <a:off x="7540689" y="3465094"/>
            <a:ext cx="422031" cy="43710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Ovaal 24">
            <a:extLst>
              <a:ext uri="{FF2B5EF4-FFF2-40B4-BE49-F238E27FC236}">
                <a16:creationId xmlns:a16="http://schemas.microsoft.com/office/drawing/2014/main" id="{EADF860F-1C90-82D1-3421-B668784E857E}"/>
              </a:ext>
            </a:extLst>
          </p:cNvPr>
          <p:cNvSpPr/>
          <p:nvPr/>
        </p:nvSpPr>
        <p:spPr>
          <a:xfrm>
            <a:off x="6955293" y="3465095"/>
            <a:ext cx="422031" cy="43710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6" name="Ovaal 25">
            <a:extLst>
              <a:ext uri="{FF2B5EF4-FFF2-40B4-BE49-F238E27FC236}">
                <a16:creationId xmlns:a16="http://schemas.microsoft.com/office/drawing/2014/main" id="{6E633ACF-BCC6-7E0C-3D03-7E3228AE0263}"/>
              </a:ext>
            </a:extLst>
          </p:cNvPr>
          <p:cNvSpPr/>
          <p:nvPr/>
        </p:nvSpPr>
        <p:spPr>
          <a:xfrm>
            <a:off x="6321204" y="3465095"/>
            <a:ext cx="422031" cy="4371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grpSp>
        <p:nvGrpSpPr>
          <p:cNvPr id="35" name="Groep 34">
            <a:extLst>
              <a:ext uri="{FF2B5EF4-FFF2-40B4-BE49-F238E27FC236}">
                <a16:creationId xmlns:a16="http://schemas.microsoft.com/office/drawing/2014/main" id="{7A468774-5F65-C7AE-F0F4-20A607524CC7}"/>
              </a:ext>
            </a:extLst>
          </p:cNvPr>
          <p:cNvGrpSpPr/>
          <p:nvPr/>
        </p:nvGrpSpPr>
        <p:grpSpPr>
          <a:xfrm>
            <a:off x="4093222" y="1940475"/>
            <a:ext cx="307164" cy="369332"/>
            <a:chOff x="7798197" y="2243935"/>
            <a:chExt cx="307164" cy="369332"/>
          </a:xfrm>
        </p:grpSpPr>
        <p:sp>
          <p:nvSpPr>
            <p:cNvPr id="29" name="Rechthoek: afgeronde hoeken 28">
              <a:extLst>
                <a:ext uri="{FF2B5EF4-FFF2-40B4-BE49-F238E27FC236}">
                  <a16:creationId xmlns:a16="http://schemas.microsoft.com/office/drawing/2014/main" id="{9BF0D557-FD01-CA59-ABD4-408F1A5B912E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0" name="Tekstvak 29">
              <a:extLst>
                <a:ext uri="{FF2B5EF4-FFF2-40B4-BE49-F238E27FC236}">
                  <a16:creationId xmlns:a16="http://schemas.microsoft.com/office/drawing/2014/main" id="{28E22BEC-9A79-05B5-9088-CCA705C1A59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31" name="Rechthoek: afgeronde hoeken 30">
            <a:extLst>
              <a:ext uri="{FF2B5EF4-FFF2-40B4-BE49-F238E27FC236}">
                <a16:creationId xmlns:a16="http://schemas.microsoft.com/office/drawing/2014/main" id="{4218ABFB-4E06-0E1D-DCF4-3660179EFEBA}"/>
              </a:ext>
            </a:extLst>
          </p:cNvPr>
          <p:cNvSpPr/>
          <p:nvPr/>
        </p:nvSpPr>
        <p:spPr>
          <a:xfrm>
            <a:off x="4709827" y="198050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08C67B2A-553C-8D0A-B56A-6BF34664669A}"/>
              </a:ext>
            </a:extLst>
          </p:cNvPr>
          <p:cNvSpPr txBox="1"/>
          <p:nvPr/>
        </p:nvSpPr>
        <p:spPr>
          <a:xfrm>
            <a:off x="4691736" y="193370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33" name="Rechthoek: afgeronde hoeken 32">
            <a:extLst>
              <a:ext uri="{FF2B5EF4-FFF2-40B4-BE49-F238E27FC236}">
                <a16:creationId xmlns:a16="http://schemas.microsoft.com/office/drawing/2014/main" id="{26B231ED-561B-EB57-1463-F338D4329577}"/>
              </a:ext>
            </a:extLst>
          </p:cNvPr>
          <p:cNvSpPr/>
          <p:nvPr/>
        </p:nvSpPr>
        <p:spPr>
          <a:xfrm>
            <a:off x="5237472" y="197837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4" name="Tekstvak 33">
            <a:extLst>
              <a:ext uri="{FF2B5EF4-FFF2-40B4-BE49-F238E27FC236}">
                <a16:creationId xmlns:a16="http://schemas.microsoft.com/office/drawing/2014/main" id="{52D04157-1B79-DEB3-ACBF-F5C481D71F9D}"/>
              </a:ext>
            </a:extLst>
          </p:cNvPr>
          <p:cNvSpPr txBox="1"/>
          <p:nvPr/>
        </p:nvSpPr>
        <p:spPr>
          <a:xfrm>
            <a:off x="5219381" y="193157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36" name="Groep 35">
            <a:extLst>
              <a:ext uri="{FF2B5EF4-FFF2-40B4-BE49-F238E27FC236}">
                <a16:creationId xmlns:a16="http://schemas.microsoft.com/office/drawing/2014/main" id="{F3C7509B-3400-2C15-3583-B3E4953A4893}"/>
              </a:ext>
            </a:extLst>
          </p:cNvPr>
          <p:cNvGrpSpPr/>
          <p:nvPr/>
        </p:nvGrpSpPr>
        <p:grpSpPr>
          <a:xfrm>
            <a:off x="5853165" y="1925517"/>
            <a:ext cx="307164" cy="369332"/>
            <a:chOff x="7798197" y="2243935"/>
            <a:chExt cx="307164" cy="369332"/>
          </a:xfrm>
        </p:grpSpPr>
        <p:sp>
          <p:nvSpPr>
            <p:cNvPr id="37" name="Rechthoek: afgeronde hoeken 36">
              <a:extLst>
                <a:ext uri="{FF2B5EF4-FFF2-40B4-BE49-F238E27FC236}">
                  <a16:creationId xmlns:a16="http://schemas.microsoft.com/office/drawing/2014/main" id="{B91C512E-EAC1-B412-2AFD-BAF0032B98E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8" name="Tekstvak 37">
              <a:extLst>
                <a:ext uri="{FF2B5EF4-FFF2-40B4-BE49-F238E27FC236}">
                  <a16:creationId xmlns:a16="http://schemas.microsoft.com/office/drawing/2014/main" id="{56FBA9E4-6D75-FF54-E5E0-45B222B64A4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39" name="Groep 38">
            <a:extLst>
              <a:ext uri="{FF2B5EF4-FFF2-40B4-BE49-F238E27FC236}">
                <a16:creationId xmlns:a16="http://schemas.microsoft.com/office/drawing/2014/main" id="{9755E4DE-663A-523D-9BC5-969F997860A5}"/>
              </a:ext>
            </a:extLst>
          </p:cNvPr>
          <p:cNvGrpSpPr/>
          <p:nvPr/>
        </p:nvGrpSpPr>
        <p:grpSpPr>
          <a:xfrm>
            <a:off x="6497980" y="1940475"/>
            <a:ext cx="307164" cy="369332"/>
            <a:chOff x="7798197" y="2243935"/>
            <a:chExt cx="307164" cy="369332"/>
          </a:xfrm>
        </p:grpSpPr>
        <p:sp>
          <p:nvSpPr>
            <p:cNvPr id="40" name="Rechthoek: afgeronde hoeken 39">
              <a:extLst>
                <a:ext uri="{FF2B5EF4-FFF2-40B4-BE49-F238E27FC236}">
                  <a16:creationId xmlns:a16="http://schemas.microsoft.com/office/drawing/2014/main" id="{03F310F9-A50F-7FDC-EDD8-BF5609C14808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1" name="Tekstvak 40">
              <a:extLst>
                <a:ext uri="{FF2B5EF4-FFF2-40B4-BE49-F238E27FC236}">
                  <a16:creationId xmlns:a16="http://schemas.microsoft.com/office/drawing/2014/main" id="{EF25BAED-78BD-23C2-13BB-00058A3C386F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2" name="Groep 41">
            <a:extLst>
              <a:ext uri="{FF2B5EF4-FFF2-40B4-BE49-F238E27FC236}">
                <a16:creationId xmlns:a16="http://schemas.microsoft.com/office/drawing/2014/main" id="{E1B82C7B-C0FA-420B-16B2-07C03010F5A2}"/>
              </a:ext>
            </a:extLst>
          </p:cNvPr>
          <p:cNvGrpSpPr/>
          <p:nvPr/>
        </p:nvGrpSpPr>
        <p:grpSpPr>
          <a:xfrm>
            <a:off x="7116549" y="1942520"/>
            <a:ext cx="307164" cy="369332"/>
            <a:chOff x="7798197" y="2243935"/>
            <a:chExt cx="307164" cy="369332"/>
          </a:xfrm>
        </p:grpSpPr>
        <p:sp>
          <p:nvSpPr>
            <p:cNvPr id="43" name="Rechthoek: afgeronde hoeken 42">
              <a:extLst>
                <a:ext uri="{FF2B5EF4-FFF2-40B4-BE49-F238E27FC236}">
                  <a16:creationId xmlns:a16="http://schemas.microsoft.com/office/drawing/2014/main" id="{7EF509E7-5F6D-83E6-5684-01BF444DBFCD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4" name="Tekstvak 43">
              <a:extLst>
                <a:ext uri="{FF2B5EF4-FFF2-40B4-BE49-F238E27FC236}">
                  <a16:creationId xmlns:a16="http://schemas.microsoft.com/office/drawing/2014/main" id="{FB8235CB-7676-1200-5CE2-F96901920A10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5" name="Groep 44">
            <a:extLst>
              <a:ext uri="{FF2B5EF4-FFF2-40B4-BE49-F238E27FC236}">
                <a16:creationId xmlns:a16="http://schemas.microsoft.com/office/drawing/2014/main" id="{B5FF5E5C-88C0-6C0D-6DEF-86FF0EDCDCE7}"/>
              </a:ext>
            </a:extLst>
          </p:cNvPr>
          <p:cNvGrpSpPr/>
          <p:nvPr/>
        </p:nvGrpSpPr>
        <p:grpSpPr>
          <a:xfrm>
            <a:off x="7713973" y="1929413"/>
            <a:ext cx="307164" cy="369332"/>
            <a:chOff x="7798197" y="2243935"/>
            <a:chExt cx="307164" cy="369332"/>
          </a:xfrm>
        </p:grpSpPr>
        <p:sp>
          <p:nvSpPr>
            <p:cNvPr id="46" name="Rechthoek: afgeronde hoeken 45">
              <a:extLst>
                <a:ext uri="{FF2B5EF4-FFF2-40B4-BE49-F238E27FC236}">
                  <a16:creationId xmlns:a16="http://schemas.microsoft.com/office/drawing/2014/main" id="{7636ED22-7978-D7BC-7927-BEABD7048A75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7" name="Tekstvak 46">
              <a:extLst>
                <a:ext uri="{FF2B5EF4-FFF2-40B4-BE49-F238E27FC236}">
                  <a16:creationId xmlns:a16="http://schemas.microsoft.com/office/drawing/2014/main" id="{5A9233F2-8925-F006-562D-996FEA18AD41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47920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9768363" y="278783"/>
            <a:ext cx="2053522" cy="625885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9814878" y="182281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dirty="0"/>
              <a:t>Fitness</a:t>
            </a:r>
            <a:endParaRPr lang="nl-BE" sz="4400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5214466" y="827595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Runs</a:t>
            </a:r>
            <a:endParaRPr lang="nl-BE" sz="9600" u="sng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48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9" name="Pijl: omlaag 18">
            <a:extLst>
              <a:ext uri="{FF2B5EF4-FFF2-40B4-BE49-F238E27FC236}">
                <a16:creationId xmlns:a16="http://schemas.microsoft.com/office/drawing/2014/main" id="{2696B64D-60EB-4C4B-5497-3C979A625FCB}"/>
              </a:ext>
            </a:extLst>
          </p:cNvPr>
          <p:cNvSpPr/>
          <p:nvPr/>
        </p:nvSpPr>
        <p:spPr>
          <a:xfrm>
            <a:off x="5606664" y="2319747"/>
            <a:ext cx="422031" cy="8742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0" name="Ovaal 19">
            <a:extLst>
              <a:ext uri="{FF2B5EF4-FFF2-40B4-BE49-F238E27FC236}">
                <a16:creationId xmlns:a16="http://schemas.microsoft.com/office/drawing/2014/main" id="{1C4C1EF5-0143-F3CB-2C09-0458D336496D}"/>
              </a:ext>
            </a:extLst>
          </p:cNvPr>
          <p:cNvSpPr/>
          <p:nvPr/>
        </p:nvSpPr>
        <p:spPr>
          <a:xfrm>
            <a:off x="3924199" y="3492251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Ovaal 20">
            <a:extLst>
              <a:ext uri="{FF2B5EF4-FFF2-40B4-BE49-F238E27FC236}">
                <a16:creationId xmlns:a16="http://schemas.microsoft.com/office/drawing/2014/main" id="{0DF17D92-846C-C13D-74A3-5BAA0221DAC2}"/>
              </a:ext>
            </a:extLst>
          </p:cNvPr>
          <p:cNvSpPr/>
          <p:nvPr/>
        </p:nvSpPr>
        <p:spPr>
          <a:xfrm>
            <a:off x="4505696" y="3492250"/>
            <a:ext cx="422031" cy="43710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Ovaal 21">
            <a:extLst>
              <a:ext uri="{FF2B5EF4-FFF2-40B4-BE49-F238E27FC236}">
                <a16:creationId xmlns:a16="http://schemas.microsoft.com/office/drawing/2014/main" id="{4FEF1D1B-E84C-C78F-DD77-8D77E74FAFE2}"/>
              </a:ext>
            </a:extLst>
          </p:cNvPr>
          <p:cNvSpPr/>
          <p:nvPr/>
        </p:nvSpPr>
        <p:spPr>
          <a:xfrm>
            <a:off x="5087193" y="3492249"/>
            <a:ext cx="422031" cy="43710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3" name="Ovaal 22">
            <a:extLst>
              <a:ext uri="{FF2B5EF4-FFF2-40B4-BE49-F238E27FC236}">
                <a16:creationId xmlns:a16="http://schemas.microsoft.com/office/drawing/2014/main" id="{5126A21B-D6D1-8855-A56D-2B537F183625}"/>
              </a:ext>
            </a:extLst>
          </p:cNvPr>
          <p:cNvSpPr/>
          <p:nvPr/>
        </p:nvSpPr>
        <p:spPr>
          <a:xfrm>
            <a:off x="5677636" y="3492248"/>
            <a:ext cx="422031" cy="43710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4" name="Ovaal 23">
            <a:extLst>
              <a:ext uri="{FF2B5EF4-FFF2-40B4-BE49-F238E27FC236}">
                <a16:creationId xmlns:a16="http://schemas.microsoft.com/office/drawing/2014/main" id="{99D6CB2F-F617-1F45-0910-9A1823EE51A1}"/>
              </a:ext>
            </a:extLst>
          </p:cNvPr>
          <p:cNvSpPr/>
          <p:nvPr/>
        </p:nvSpPr>
        <p:spPr>
          <a:xfrm>
            <a:off x="7540689" y="3465094"/>
            <a:ext cx="422031" cy="437103"/>
          </a:xfrm>
          <a:prstGeom prst="ellipse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5" name="Ovaal 24">
            <a:extLst>
              <a:ext uri="{FF2B5EF4-FFF2-40B4-BE49-F238E27FC236}">
                <a16:creationId xmlns:a16="http://schemas.microsoft.com/office/drawing/2014/main" id="{EADF860F-1C90-82D1-3421-B668784E857E}"/>
              </a:ext>
            </a:extLst>
          </p:cNvPr>
          <p:cNvSpPr/>
          <p:nvPr/>
        </p:nvSpPr>
        <p:spPr>
          <a:xfrm>
            <a:off x="6955293" y="3465095"/>
            <a:ext cx="422031" cy="43710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6" name="Ovaal 25">
            <a:extLst>
              <a:ext uri="{FF2B5EF4-FFF2-40B4-BE49-F238E27FC236}">
                <a16:creationId xmlns:a16="http://schemas.microsoft.com/office/drawing/2014/main" id="{6E633ACF-BCC6-7E0C-3D03-7E3228AE0263}"/>
              </a:ext>
            </a:extLst>
          </p:cNvPr>
          <p:cNvSpPr/>
          <p:nvPr/>
        </p:nvSpPr>
        <p:spPr>
          <a:xfrm>
            <a:off x="6321204" y="3465095"/>
            <a:ext cx="422031" cy="43710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7" name="Pijl: omlaag 26">
            <a:extLst>
              <a:ext uri="{FF2B5EF4-FFF2-40B4-BE49-F238E27FC236}">
                <a16:creationId xmlns:a16="http://schemas.microsoft.com/office/drawing/2014/main" id="{149E64BC-796F-A62F-BF5F-D75469C3DB0E}"/>
              </a:ext>
            </a:extLst>
          </p:cNvPr>
          <p:cNvSpPr/>
          <p:nvPr/>
        </p:nvSpPr>
        <p:spPr>
          <a:xfrm>
            <a:off x="5642150" y="4097389"/>
            <a:ext cx="422031" cy="87420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8" name="Tekstvak 27">
            <a:extLst>
              <a:ext uri="{FF2B5EF4-FFF2-40B4-BE49-F238E27FC236}">
                <a16:creationId xmlns:a16="http://schemas.microsoft.com/office/drawing/2014/main" id="{88E0006A-5AD3-076A-9870-9E7EEA24AA39}"/>
              </a:ext>
            </a:extLst>
          </p:cNvPr>
          <p:cNvSpPr txBox="1"/>
          <p:nvPr/>
        </p:nvSpPr>
        <p:spPr>
          <a:xfrm>
            <a:off x="5596300" y="5212276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u="sng" dirty="0"/>
              <a:t>…</a:t>
            </a:r>
            <a:endParaRPr lang="nl-BE" sz="9600" u="sng" dirty="0"/>
          </a:p>
        </p:txBody>
      </p:sp>
      <p:grpSp>
        <p:nvGrpSpPr>
          <p:cNvPr id="14" name="Groep 13">
            <a:extLst>
              <a:ext uri="{FF2B5EF4-FFF2-40B4-BE49-F238E27FC236}">
                <a16:creationId xmlns:a16="http://schemas.microsoft.com/office/drawing/2014/main" id="{B46299FC-194E-86FA-3CC8-EF4A8B22309F}"/>
              </a:ext>
            </a:extLst>
          </p:cNvPr>
          <p:cNvGrpSpPr/>
          <p:nvPr/>
        </p:nvGrpSpPr>
        <p:grpSpPr>
          <a:xfrm>
            <a:off x="4093222" y="3678687"/>
            <a:ext cx="307164" cy="369332"/>
            <a:chOff x="7798197" y="2243935"/>
            <a:chExt cx="307164" cy="369332"/>
          </a:xfrm>
        </p:grpSpPr>
        <p:sp>
          <p:nvSpPr>
            <p:cNvPr id="15" name="Rechthoek: afgeronde hoeken 14">
              <a:extLst>
                <a:ext uri="{FF2B5EF4-FFF2-40B4-BE49-F238E27FC236}">
                  <a16:creationId xmlns:a16="http://schemas.microsoft.com/office/drawing/2014/main" id="{A6B6220C-8E4E-849B-D968-DA34897656DC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29" name="Tekstvak 28">
              <a:extLst>
                <a:ext uri="{FF2B5EF4-FFF2-40B4-BE49-F238E27FC236}">
                  <a16:creationId xmlns:a16="http://schemas.microsoft.com/office/drawing/2014/main" id="{DB82E925-01E0-A377-C103-46475EE7679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30" name="Rechthoek: afgeronde hoeken 29">
            <a:extLst>
              <a:ext uri="{FF2B5EF4-FFF2-40B4-BE49-F238E27FC236}">
                <a16:creationId xmlns:a16="http://schemas.microsoft.com/office/drawing/2014/main" id="{F11F3E77-A96F-3EE2-6ED0-CFD71CA0B6A1}"/>
              </a:ext>
            </a:extLst>
          </p:cNvPr>
          <p:cNvSpPr/>
          <p:nvPr/>
        </p:nvSpPr>
        <p:spPr>
          <a:xfrm>
            <a:off x="4709827" y="3718716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Tekstvak 30">
            <a:extLst>
              <a:ext uri="{FF2B5EF4-FFF2-40B4-BE49-F238E27FC236}">
                <a16:creationId xmlns:a16="http://schemas.microsoft.com/office/drawing/2014/main" id="{6B87E8D4-D5D1-6BA2-2830-A052DB3798B6}"/>
              </a:ext>
            </a:extLst>
          </p:cNvPr>
          <p:cNvSpPr txBox="1"/>
          <p:nvPr/>
        </p:nvSpPr>
        <p:spPr>
          <a:xfrm>
            <a:off x="4691736" y="3671914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32" name="Rechthoek: afgeronde hoeken 31">
            <a:extLst>
              <a:ext uri="{FF2B5EF4-FFF2-40B4-BE49-F238E27FC236}">
                <a16:creationId xmlns:a16="http://schemas.microsoft.com/office/drawing/2014/main" id="{C1311250-E138-2C20-2D8F-F2740BD8A207}"/>
              </a:ext>
            </a:extLst>
          </p:cNvPr>
          <p:cNvSpPr/>
          <p:nvPr/>
        </p:nvSpPr>
        <p:spPr>
          <a:xfrm>
            <a:off x="5237472" y="3716586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8F4CE4C6-79B2-A021-F8DB-75C2C215437E}"/>
              </a:ext>
            </a:extLst>
          </p:cNvPr>
          <p:cNvSpPr txBox="1"/>
          <p:nvPr/>
        </p:nvSpPr>
        <p:spPr>
          <a:xfrm>
            <a:off x="5219381" y="3669784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34" name="Groep 33">
            <a:extLst>
              <a:ext uri="{FF2B5EF4-FFF2-40B4-BE49-F238E27FC236}">
                <a16:creationId xmlns:a16="http://schemas.microsoft.com/office/drawing/2014/main" id="{CC35EFEA-34B4-AD87-8EEA-80A446B394D2}"/>
              </a:ext>
            </a:extLst>
          </p:cNvPr>
          <p:cNvGrpSpPr/>
          <p:nvPr/>
        </p:nvGrpSpPr>
        <p:grpSpPr>
          <a:xfrm>
            <a:off x="5853165" y="3663729"/>
            <a:ext cx="307164" cy="369332"/>
            <a:chOff x="7798197" y="2243935"/>
            <a:chExt cx="307164" cy="369332"/>
          </a:xfrm>
        </p:grpSpPr>
        <p:sp>
          <p:nvSpPr>
            <p:cNvPr id="35" name="Rechthoek: afgeronde hoeken 34">
              <a:extLst>
                <a:ext uri="{FF2B5EF4-FFF2-40B4-BE49-F238E27FC236}">
                  <a16:creationId xmlns:a16="http://schemas.microsoft.com/office/drawing/2014/main" id="{341906FD-FCA5-871E-3BF5-ADE9F13C1456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6" name="Tekstvak 35">
              <a:extLst>
                <a:ext uri="{FF2B5EF4-FFF2-40B4-BE49-F238E27FC236}">
                  <a16:creationId xmlns:a16="http://schemas.microsoft.com/office/drawing/2014/main" id="{181F86F4-CB82-7406-749D-6BD2EA4FC3FE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37" name="Groep 36">
            <a:extLst>
              <a:ext uri="{FF2B5EF4-FFF2-40B4-BE49-F238E27FC236}">
                <a16:creationId xmlns:a16="http://schemas.microsoft.com/office/drawing/2014/main" id="{3820D370-D3A9-82CA-EDA9-36390004ED76}"/>
              </a:ext>
            </a:extLst>
          </p:cNvPr>
          <p:cNvGrpSpPr/>
          <p:nvPr/>
        </p:nvGrpSpPr>
        <p:grpSpPr>
          <a:xfrm>
            <a:off x="6497980" y="3678687"/>
            <a:ext cx="307164" cy="369332"/>
            <a:chOff x="7798197" y="2243935"/>
            <a:chExt cx="307164" cy="369332"/>
          </a:xfrm>
        </p:grpSpPr>
        <p:sp>
          <p:nvSpPr>
            <p:cNvPr id="38" name="Rechthoek: afgeronde hoeken 37">
              <a:extLst>
                <a:ext uri="{FF2B5EF4-FFF2-40B4-BE49-F238E27FC236}">
                  <a16:creationId xmlns:a16="http://schemas.microsoft.com/office/drawing/2014/main" id="{B256171C-0BB2-A03F-C048-9CAE8E54CF29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39" name="Tekstvak 38">
              <a:extLst>
                <a:ext uri="{FF2B5EF4-FFF2-40B4-BE49-F238E27FC236}">
                  <a16:creationId xmlns:a16="http://schemas.microsoft.com/office/drawing/2014/main" id="{5A2EAB9E-99BC-B730-EC90-0113FD84EE5A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0" name="Groep 39">
            <a:extLst>
              <a:ext uri="{FF2B5EF4-FFF2-40B4-BE49-F238E27FC236}">
                <a16:creationId xmlns:a16="http://schemas.microsoft.com/office/drawing/2014/main" id="{8AE50D0D-2108-C0F6-D753-4BD5862E73EB}"/>
              </a:ext>
            </a:extLst>
          </p:cNvPr>
          <p:cNvGrpSpPr/>
          <p:nvPr/>
        </p:nvGrpSpPr>
        <p:grpSpPr>
          <a:xfrm>
            <a:off x="7116549" y="3680732"/>
            <a:ext cx="307164" cy="369332"/>
            <a:chOff x="7798197" y="2243935"/>
            <a:chExt cx="307164" cy="369332"/>
          </a:xfrm>
        </p:grpSpPr>
        <p:sp>
          <p:nvSpPr>
            <p:cNvPr id="41" name="Rechthoek: afgeronde hoeken 40">
              <a:extLst>
                <a:ext uri="{FF2B5EF4-FFF2-40B4-BE49-F238E27FC236}">
                  <a16:creationId xmlns:a16="http://schemas.microsoft.com/office/drawing/2014/main" id="{87D2C8BC-CE03-4AD1-2E26-DF206CB8A238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2" name="Tekstvak 41">
              <a:extLst>
                <a:ext uri="{FF2B5EF4-FFF2-40B4-BE49-F238E27FC236}">
                  <a16:creationId xmlns:a16="http://schemas.microsoft.com/office/drawing/2014/main" id="{1D498A82-C881-7B1C-7E8B-932AB854E332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3" name="Groep 42">
            <a:extLst>
              <a:ext uri="{FF2B5EF4-FFF2-40B4-BE49-F238E27FC236}">
                <a16:creationId xmlns:a16="http://schemas.microsoft.com/office/drawing/2014/main" id="{7C67DCA4-54A7-CB9C-2F94-E1F035086D04}"/>
              </a:ext>
            </a:extLst>
          </p:cNvPr>
          <p:cNvGrpSpPr/>
          <p:nvPr/>
        </p:nvGrpSpPr>
        <p:grpSpPr>
          <a:xfrm>
            <a:off x="7713973" y="3667625"/>
            <a:ext cx="307164" cy="369332"/>
            <a:chOff x="7798197" y="2243935"/>
            <a:chExt cx="307164" cy="369332"/>
          </a:xfrm>
        </p:grpSpPr>
        <p:sp>
          <p:nvSpPr>
            <p:cNvPr id="44" name="Rechthoek: afgeronde hoeken 43">
              <a:extLst>
                <a:ext uri="{FF2B5EF4-FFF2-40B4-BE49-F238E27FC236}">
                  <a16:creationId xmlns:a16="http://schemas.microsoft.com/office/drawing/2014/main" id="{018C225D-FBE0-CEEC-0445-5050D82AC91A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5" name="Tekstvak 44">
              <a:extLst>
                <a:ext uri="{FF2B5EF4-FFF2-40B4-BE49-F238E27FC236}">
                  <a16:creationId xmlns:a16="http://schemas.microsoft.com/office/drawing/2014/main" id="{DA719926-88DF-B9CD-72FA-A7009278162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46" name="Groep 45">
            <a:extLst>
              <a:ext uri="{FF2B5EF4-FFF2-40B4-BE49-F238E27FC236}">
                <a16:creationId xmlns:a16="http://schemas.microsoft.com/office/drawing/2014/main" id="{8737C628-3FD1-BAEE-2833-F88DD9E6E66E}"/>
              </a:ext>
            </a:extLst>
          </p:cNvPr>
          <p:cNvGrpSpPr/>
          <p:nvPr/>
        </p:nvGrpSpPr>
        <p:grpSpPr>
          <a:xfrm>
            <a:off x="4055706" y="1938635"/>
            <a:ext cx="307164" cy="369332"/>
            <a:chOff x="7798197" y="2243935"/>
            <a:chExt cx="307164" cy="369332"/>
          </a:xfrm>
        </p:grpSpPr>
        <p:sp>
          <p:nvSpPr>
            <p:cNvPr id="47" name="Rechthoek: afgeronde hoeken 46">
              <a:extLst>
                <a:ext uri="{FF2B5EF4-FFF2-40B4-BE49-F238E27FC236}">
                  <a16:creationId xmlns:a16="http://schemas.microsoft.com/office/drawing/2014/main" id="{96A5D77B-C87E-1DF4-EE63-229253D77C73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48" name="Tekstvak 47">
              <a:extLst>
                <a:ext uri="{FF2B5EF4-FFF2-40B4-BE49-F238E27FC236}">
                  <a16:creationId xmlns:a16="http://schemas.microsoft.com/office/drawing/2014/main" id="{74FDA799-C4F8-7487-0AFA-AC880D9AEA8C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sp>
        <p:nvSpPr>
          <p:cNvPr id="49" name="Rechthoek: afgeronde hoeken 48">
            <a:extLst>
              <a:ext uri="{FF2B5EF4-FFF2-40B4-BE49-F238E27FC236}">
                <a16:creationId xmlns:a16="http://schemas.microsoft.com/office/drawing/2014/main" id="{CAEA6404-FDBA-CB56-6C74-942CD4DB182B}"/>
              </a:ext>
            </a:extLst>
          </p:cNvPr>
          <p:cNvSpPr/>
          <p:nvPr/>
        </p:nvSpPr>
        <p:spPr>
          <a:xfrm>
            <a:off x="4672311" y="197866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0" name="Tekstvak 49">
            <a:extLst>
              <a:ext uri="{FF2B5EF4-FFF2-40B4-BE49-F238E27FC236}">
                <a16:creationId xmlns:a16="http://schemas.microsoft.com/office/drawing/2014/main" id="{86190B89-F839-B0E1-66A1-310DBB1DD6E9}"/>
              </a:ext>
            </a:extLst>
          </p:cNvPr>
          <p:cNvSpPr txBox="1"/>
          <p:nvPr/>
        </p:nvSpPr>
        <p:spPr>
          <a:xfrm>
            <a:off x="4654220" y="193186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sp>
        <p:nvSpPr>
          <p:cNvPr id="51" name="Rechthoek: afgeronde hoeken 50">
            <a:extLst>
              <a:ext uri="{FF2B5EF4-FFF2-40B4-BE49-F238E27FC236}">
                <a16:creationId xmlns:a16="http://schemas.microsoft.com/office/drawing/2014/main" id="{7D5F1494-363F-529C-A9DA-07BC69E72214}"/>
              </a:ext>
            </a:extLst>
          </p:cNvPr>
          <p:cNvSpPr/>
          <p:nvPr/>
        </p:nvSpPr>
        <p:spPr>
          <a:xfrm>
            <a:off x="5199956" y="1976534"/>
            <a:ext cx="289073" cy="2636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2" name="Tekstvak 51">
            <a:extLst>
              <a:ext uri="{FF2B5EF4-FFF2-40B4-BE49-F238E27FC236}">
                <a16:creationId xmlns:a16="http://schemas.microsoft.com/office/drawing/2014/main" id="{9F0AA77E-F504-A30E-2E12-7B5B93947532}"/>
              </a:ext>
            </a:extLst>
          </p:cNvPr>
          <p:cNvSpPr txBox="1"/>
          <p:nvPr/>
        </p:nvSpPr>
        <p:spPr>
          <a:xfrm>
            <a:off x="5181865" y="1929732"/>
            <a:ext cx="164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F</a:t>
            </a:r>
            <a:endParaRPr lang="nl-BE" sz="4400" dirty="0"/>
          </a:p>
        </p:txBody>
      </p:sp>
      <p:grpSp>
        <p:nvGrpSpPr>
          <p:cNvPr id="53" name="Groep 52">
            <a:extLst>
              <a:ext uri="{FF2B5EF4-FFF2-40B4-BE49-F238E27FC236}">
                <a16:creationId xmlns:a16="http://schemas.microsoft.com/office/drawing/2014/main" id="{F1DCDFBA-597D-D2A7-4B5A-57D6F0A5966E}"/>
              </a:ext>
            </a:extLst>
          </p:cNvPr>
          <p:cNvGrpSpPr/>
          <p:nvPr/>
        </p:nvGrpSpPr>
        <p:grpSpPr>
          <a:xfrm>
            <a:off x="5815649" y="1923677"/>
            <a:ext cx="307164" cy="369332"/>
            <a:chOff x="7798197" y="2243935"/>
            <a:chExt cx="307164" cy="369332"/>
          </a:xfrm>
        </p:grpSpPr>
        <p:sp>
          <p:nvSpPr>
            <p:cNvPr id="54" name="Rechthoek: afgeronde hoeken 53">
              <a:extLst>
                <a:ext uri="{FF2B5EF4-FFF2-40B4-BE49-F238E27FC236}">
                  <a16:creationId xmlns:a16="http://schemas.microsoft.com/office/drawing/2014/main" id="{55A0355A-C0C7-8B9A-41E9-1630A33B09E0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5" name="Tekstvak 54">
              <a:extLst>
                <a:ext uri="{FF2B5EF4-FFF2-40B4-BE49-F238E27FC236}">
                  <a16:creationId xmlns:a16="http://schemas.microsoft.com/office/drawing/2014/main" id="{D4EF5544-6B06-D90E-5F5D-31B128611343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56" name="Groep 55">
            <a:extLst>
              <a:ext uri="{FF2B5EF4-FFF2-40B4-BE49-F238E27FC236}">
                <a16:creationId xmlns:a16="http://schemas.microsoft.com/office/drawing/2014/main" id="{3C4FF89E-5959-43E4-7D5E-4A5CE78276ED}"/>
              </a:ext>
            </a:extLst>
          </p:cNvPr>
          <p:cNvGrpSpPr/>
          <p:nvPr/>
        </p:nvGrpSpPr>
        <p:grpSpPr>
          <a:xfrm>
            <a:off x="6460464" y="1938635"/>
            <a:ext cx="307164" cy="369332"/>
            <a:chOff x="7798197" y="2243935"/>
            <a:chExt cx="307164" cy="369332"/>
          </a:xfrm>
        </p:grpSpPr>
        <p:sp>
          <p:nvSpPr>
            <p:cNvPr id="57" name="Rechthoek: afgeronde hoeken 56">
              <a:extLst>
                <a:ext uri="{FF2B5EF4-FFF2-40B4-BE49-F238E27FC236}">
                  <a16:creationId xmlns:a16="http://schemas.microsoft.com/office/drawing/2014/main" id="{56F810FD-746E-090D-C64A-697C0FF5F0A1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58" name="Tekstvak 57">
              <a:extLst>
                <a:ext uri="{FF2B5EF4-FFF2-40B4-BE49-F238E27FC236}">
                  <a16:creationId xmlns:a16="http://schemas.microsoft.com/office/drawing/2014/main" id="{B2DCC9A8-0DE0-C622-2B68-A1146665F5E8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59" name="Groep 58">
            <a:extLst>
              <a:ext uri="{FF2B5EF4-FFF2-40B4-BE49-F238E27FC236}">
                <a16:creationId xmlns:a16="http://schemas.microsoft.com/office/drawing/2014/main" id="{E2FCDF26-6C23-A1C0-8851-AB59349CE42D}"/>
              </a:ext>
            </a:extLst>
          </p:cNvPr>
          <p:cNvGrpSpPr/>
          <p:nvPr/>
        </p:nvGrpSpPr>
        <p:grpSpPr>
          <a:xfrm>
            <a:off x="7079033" y="1940680"/>
            <a:ext cx="307164" cy="369332"/>
            <a:chOff x="7798197" y="2243935"/>
            <a:chExt cx="307164" cy="369332"/>
          </a:xfrm>
        </p:grpSpPr>
        <p:sp>
          <p:nvSpPr>
            <p:cNvPr id="60" name="Rechthoek: afgeronde hoeken 59">
              <a:extLst>
                <a:ext uri="{FF2B5EF4-FFF2-40B4-BE49-F238E27FC236}">
                  <a16:creationId xmlns:a16="http://schemas.microsoft.com/office/drawing/2014/main" id="{E5C50227-E9D6-60A1-9026-939518BAC544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1" name="Tekstvak 60">
              <a:extLst>
                <a:ext uri="{FF2B5EF4-FFF2-40B4-BE49-F238E27FC236}">
                  <a16:creationId xmlns:a16="http://schemas.microsoft.com/office/drawing/2014/main" id="{7E01DC34-4CE9-1C81-086C-AB69FA81222D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  <p:grpSp>
        <p:nvGrpSpPr>
          <p:cNvPr id="62" name="Groep 61">
            <a:extLst>
              <a:ext uri="{FF2B5EF4-FFF2-40B4-BE49-F238E27FC236}">
                <a16:creationId xmlns:a16="http://schemas.microsoft.com/office/drawing/2014/main" id="{77DAA8AF-C37D-653A-C1C3-202FF3B00956}"/>
              </a:ext>
            </a:extLst>
          </p:cNvPr>
          <p:cNvGrpSpPr/>
          <p:nvPr/>
        </p:nvGrpSpPr>
        <p:grpSpPr>
          <a:xfrm>
            <a:off x="7676457" y="1927573"/>
            <a:ext cx="307164" cy="369332"/>
            <a:chOff x="7798197" y="2243935"/>
            <a:chExt cx="307164" cy="369332"/>
          </a:xfrm>
        </p:grpSpPr>
        <p:sp>
          <p:nvSpPr>
            <p:cNvPr id="63" name="Rechthoek: afgeronde hoeken 62">
              <a:extLst>
                <a:ext uri="{FF2B5EF4-FFF2-40B4-BE49-F238E27FC236}">
                  <a16:creationId xmlns:a16="http://schemas.microsoft.com/office/drawing/2014/main" id="{D4985013-7410-FC02-1C22-61CAFB09AA1E}"/>
                </a:ext>
              </a:extLst>
            </p:cNvPr>
            <p:cNvSpPr/>
            <p:nvPr/>
          </p:nvSpPr>
          <p:spPr>
            <a:xfrm>
              <a:off x="7816288" y="2290737"/>
              <a:ext cx="289073" cy="263618"/>
            </a:xfrm>
            <a:prstGeom prst="roundRect">
              <a:avLst/>
            </a:prstGeom>
            <a:solidFill>
              <a:srgbClr val="FFFFFF">
                <a:alpha val="89804"/>
              </a:srgbClr>
            </a:solidFill>
            <a:ln w="57150">
              <a:solidFill>
                <a:srgbClr val="1E65C9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sp>
          <p:nvSpPr>
            <p:cNvPr id="64" name="Tekstvak 63">
              <a:extLst>
                <a:ext uri="{FF2B5EF4-FFF2-40B4-BE49-F238E27FC236}">
                  <a16:creationId xmlns:a16="http://schemas.microsoft.com/office/drawing/2014/main" id="{25EFCAE0-2729-6E56-CA95-FBA78660EC37}"/>
                </a:ext>
              </a:extLst>
            </p:cNvPr>
            <p:cNvSpPr txBox="1"/>
            <p:nvPr/>
          </p:nvSpPr>
          <p:spPr>
            <a:xfrm>
              <a:off x="7798197" y="2243935"/>
              <a:ext cx="1645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dirty="0"/>
                <a:t>F</a:t>
              </a:r>
              <a:endParaRPr lang="nl-BE" sz="4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97604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69FD53C-6FF1-20CE-A70E-A7AE934F287D}"/>
              </a:ext>
            </a:extLst>
          </p:cNvPr>
          <p:cNvSpPr/>
          <p:nvPr/>
        </p:nvSpPr>
        <p:spPr>
          <a:xfrm>
            <a:off x="1717953" y="903435"/>
            <a:ext cx="8199455" cy="570608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20E7CF3B-76E8-2E33-A753-EDB76DCD6DB3}"/>
              </a:ext>
            </a:extLst>
          </p:cNvPr>
          <p:cNvSpPr/>
          <p:nvPr/>
        </p:nvSpPr>
        <p:spPr>
          <a:xfrm>
            <a:off x="10191909" y="278783"/>
            <a:ext cx="1277848" cy="575211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72BA685E-15A3-87A2-EA0E-22D657796A3C}"/>
              </a:ext>
            </a:extLst>
          </p:cNvPr>
          <p:cNvSpPr txBox="1"/>
          <p:nvPr/>
        </p:nvSpPr>
        <p:spPr>
          <a:xfrm>
            <a:off x="4999457" y="858160"/>
            <a:ext cx="19316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400" u="sng" dirty="0"/>
              <a:t>Fitness</a:t>
            </a:r>
            <a:endParaRPr lang="nl-BE" sz="4400" u="sng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03ABC3CB-8572-BB02-B6F3-DB9B3B96E826}"/>
              </a:ext>
            </a:extLst>
          </p:cNvPr>
          <p:cNvSpPr txBox="1"/>
          <p:nvPr/>
        </p:nvSpPr>
        <p:spPr>
          <a:xfrm>
            <a:off x="10191909" y="207664"/>
            <a:ext cx="1206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/>
              <a:t>Runs</a:t>
            </a:r>
            <a:endParaRPr lang="nl-BE" sz="9600" dirty="0"/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49</a:t>
            </a:fld>
            <a:endParaRPr lang="nl-BE"/>
          </a:p>
        </p:txBody>
      </p:sp>
      <p:sp>
        <p:nvSpPr>
          <p:cNvPr id="8" name="Ovaal 7">
            <a:extLst>
              <a:ext uri="{FF2B5EF4-FFF2-40B4-BE49-F238E27FC236}">
                <a16:creationId xmlns:a16="http://schemas.microsoft.com/office/drawing/2014/main" id="{2AAC69BF-43B5-355C-6A5B-B75C6B7B9780}"/>
              </a:ext>
            </a:extLst>
          </p:cNvPr>
          <p:cNvSpPr/>
          <p:nvPr/>
        </p:nvSpPr>
        <p:spPr>
          <a:xfrm>
            <a:off x="3888713" y="1714609"/>
            <a:ext cx="422031" cy="43710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Ovaal 9">
            <a:extLst>
              <a:ext uri="{FF2B5EF4-FFF2-40B4-BE49-F238E27FC236}">
                <a16:creationId xmlns:a16="http://schemas.microsoft.com/office/drawing/2014/main" id="{FBFCF01E-1A54-2AFA-45FF-8F492B35ECCC}"/>
              </a:ext>
            </a:extLst>
          </p:cNvPr>
          <p:cNvSpPr/>
          <p:nvPr/>
        </p:nvSpPr>
        <p:spPr>
          <a:xfrm>
            <a:off x="4470210" y="1714608"/>
            <a:ext cx="422031" cy="43710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Ovaal 11">
            <a:extLst>
              <a:ext uri="{FF2B5EF4-FFF2-40B4-BE49-F238E27FC236}">
                <a16:creationId xmlns:a16="http://schemas.microsoft.com/office/drawing/2014/main" id="{7FF3F175-5126-9777-C5F5-D5F280635A38}"/>
              </a:ext>
            </a:extLst>
          </p:cNvPr>
          <p:cNvSpPr/>
          <p:nvPr/>
        </p:nvSpPr>
        <p:spPr>
          <a:xfrm>
            <a:off x="5051707" y="1714607"/>
            <a:ext cx="422031" cy="437103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Ovaal 12">
            <a:extLst>
              <a:ext uri="{FF2B5EF4-FFF2-40B4-BE49-F238E27FC236}">
                <a16:creationId xmlns:a16="http://schemas.microsoft.com/office/drawing/2014/main" id="{F063D2A0-AA98-3CD3-BCEF-3EEEA8E700FE}"/>
              </a:ext>
            </a:extLst>
          </p:cNvPr>
          <p:cNvSpPr/>
          <p:nvPr/>
        </p:nvSpPr>
        <p:spPr>
          <a:xfrm>
            <a:off x="5642150" y="1714606"/>
            <a:ext cx="422031" cy="437103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Ovaal 15">
            <a:extLst>
              <a:ext uri="{FF2B5EF4-FFF2-40B4-BE49-F238E27FC236}">
                <a16:creationId xmlns:a16="http://schemas.microsoft.com/office/drawing/2014/main" id="{0C313908-172B-D960-7E9C-EA886526014A}"/>
              </a:ext>
            </a:extLst>
          </p:cNvPr>
          <p:cNvSpPr/>
          <p:nvPr/>
        </p:nvSpPr>
        <p:spPr>
          <a:xfrm>
            <a:off x="7505203" y="1687452"/>
            <a:ext cx="422031" cy="43710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7" name="Ovaal 16">
            <a:extLst>
              <a:ext uri="{FF2B5EF4-FFF2-40B4-BE49-F238E27FC236}">
                <a16:creationId xmlns:a16="http://schemas.microsoft.com/office/drawing/2014/main" id="{1B86013E-2D28-7F0F-0E56-276F4DFBB3B5}"/>
              </a:ext>
            </a:extLst>
          </p:cNvPr>
          <p:cNvSpPr/>
          <p:nvPr/>
        </p:nvSpPr>
        <p:spPr>
          <a:xfrm>
            <a:off x="6919807" y="1687453"/>
            <a:ext cx="422031" cy="437103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Ovaal 17">
            <a:extLst>
              <a:ext uri="{FF2B5EF4-FFF2-40B4-BE49-F238E27FC236}">
                <a16:creationId xmlns:a16="http://schemas.microsoft.com/office/drawing/2014/main" id="{CD1508E2-6BBD-0315-75C8-E015118EECE5}"/>
              </a:ext>
            </a:extLst>
          </p:cNvPr>
          <p:cNvSpPr/>
          <p:nvPr/>
        </p:nvSpPr>
        <p:spPr>
          <a:xfrm>
            <a:off x="6285718" y="1687453"/>
            <a:ext cx="422031" cy="437103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4" name="Cilinder 13">
            <a:extLst>
              <a:ext uri="{FF2B5EF4-FFF2-40B4-BE49-F238E27FC236}">
                <a16:creationId xmlns:a16="http://schemas.microsoft.com/office/drawing/2014/main" id="{457BA145-E45B-AD33-F5E0-EE2B74EA8517}"/>
              </a:ext>
            </a:extLst>
          </p:cNvPr>
          <p:cNvSpPr/>
          <p:nvPr/>
        </p:nvSpPr>
        <p:spPr>
          <a:xfrm>
            <a:off x="5183257" y="2804378"/>
            <a:ext cx="1560443" cy="1580322"/>
          </a:xfrm>
          <a:prstGeom prst="can">
            <a:avLst/>
          </a:prstGeom>
          <a:solidFill>
            <a:srgbClr val="1E65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5" name="Graphic 14" descr="Druiven met effen opvulling">
            <a:extLst>
              <a:ext uri="{FF2B5EF4-FFF2-40B4-BE49-F238E27FC236}">
                <a16:creationId xmlns:a16="http://schemas.microsoft.com/office/drawing/2014/main" id="{9F86B455-4D0D-A839-87B5-5D096BAC4A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1015" y="3273092"/>
            <a:ext cx="550069" cy="550069"/>
          </a:xfrm>
          <a:prstGeom prst="rect">
            <a:avLst/>
          </a:prstGeom>
        </p:spPr>
      </p:pic>
      <p:pic>
        <p:nvPicPr>
          <p:cNvPr id="19" name="Graphic 18" descr="Fles met effen opvulling">
            <a:extLst>
              <a:ext uri="{FF2B5EF4-FFF2-40B4-BE49-F238E27FC236}">
                <a16:creationId xmlns:a16="http://schemas.microsoft.com/office/drawing/2014/main" id="{79776A06-0A02-ADF9-56E6-56E23028E4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7055" r="24762"/>
          <a:stretch/>
        </p:blipFill>
        <p:spPr>
          <a:xfrm>
            <a:off x="5913323" y="3273092"/>
            <a:ext cx="515190" cy="1069246"/>
          </a:xfrm>
          <a:prstGeom prst="rect">
            <a:avLst/>
          </a:prstGeom>
        </p:spPr>
      </p:pic>
      <p:grpSp>
        <p:nvGrpSpPr>
          <p:cNvPr id="23" name="Groep 22">
            <a:extLst>
              <a:ext uri="{FF2B5EF4-FFF2-40B4-BE49-F238E27FC236}">
                <a16:creationId xmlns:a16="http://schemas.microsoft.com/office/drawing/2014/main" id="{7087DB05-EEA2-A4D8-5A89-311E1AFF90E1}"/>
              </a:ext>
            </a:extLst>
          </p:cNvPr>
          <p:cNvGrpSpPr/>
          <p:nvPr/>
        </p:nvGrpSpPr>
        <p:grpSpPr>
          <a:xfrm>
            <a:off x="3536391" y="4355863"/>
            <a:ext cx="1124954" cy="1075764"/>
            <a:chOff x="3222245" y="4400402"/>
            <a:chExt cx="1560443" cy="1580322"/>
          </a:xfrm>
        </p:grpSpPr>
        <p:sp>
          <p:nvSpPr>
            <p:cNvPr id="20" name="Cilinder 19">
              <a:extLst>
                <a:ext uri="{FF2B5EF4-FFF2-40B4-BE49-F238E27FC236}">
                  <a16:creationId xmlns:a16="http://schemas.microsoft.com/office/drawing/2014/main" id="{C4118EB6-276B-3276-8451-8BFEF625C711}"/>
                </a:ext>
              </a:extLst>
            </p:cNvPr>
            <p:cNvSpPr/>
            <p:nvPr/>
          </p:nvSpPr>
          <p:spPr>
            <a:xfrm>
              <a:off x="3222245" y="4400402"/>
              <a:ext cx="1560443" cy="1580322"/>
            </a:xfrm>
            <a:prstGeom prst="can">
              <a:avLst/>
            </a:prstGeom>
            <a:solidFill>
              <a:srgbClr val="1E65C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pic>
          <p:nvPicPr>
            <p:cNvPr id="21" name="Graphic 20" descr="Druiven met effen opvulling">
              <a:extLst>
                <a:ext uri="{FF2B5EF4-FFF2-40B4-BE49-F238E27FC236}">
                  <a16:creationId xmlns:a16="http://schemas.microsoft.com/office/drawing/2014/main" id="{5FB0C8BA-317D-D78F-67BA-B17B7AC6A8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537579" y="4869116"/>
              <a:ext cx="550069" cy="550069"/>
            </a:xfrm>
            <a:prstGeom prst="rect">
              <a:avLst/>
            </a:prstGeom>
          </p:spPr>
        </p:pic>
        <p:pic>
          <p:nvPicPr>
            <p:cNvPr id="22" name="Graphic 21" descr="Fles met effen opvulling">
              <a:extLst>
                <a:ext uri="{FF2B5EF4-FFF2-40B4-BE49-F238E27FC236}">
                  <a16:creationId xmlns:a16="http://schemas.microsoft.com/office/drawing/2014/main" id="{71C2EE63-2D82-1CCF-FC14-AF7C5FDCC6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27055" r="24762"/>
            <a:stretch/>
          </p:blipFill>
          <p:spPr>
            <a:xfrm>
              <a:off x="3979887" y="4869116"/>
              <a:ext cx="515190" cy="1069246"/>
            </a:xfrm>
            <a:prstGeom prst="rect">
              <a:avLst/>
            </a:prstGeom>
          </p:spPr>
        </p:pic>
      </p:grpSp>
      <p:grpSp>
        <p:nvGrpSpPr>
          <p:cNvPr id="24" name="Groep 23">
            <a:extLst>
              <a:ext uri="{FF2B5EF4-FFF2-40B4-BE49-F238E27FC236}">
                <a16:creationId xmlns:a16="http://schemas.microsoft.com/office/drawing/2014/main" id="{FD59EABD-A72A-F9B0-F52E-5B7BEC767EBF}"/>
              </a:ext>
            </a:extLst>
          </p:cNvPr>
          <p:cNvGrpSpPr/>
          <p:nvPr/>
        </p:nvGrpSpPr>
        <p:grpSpPr>
          <a:xfrm>
            <a:off x="7319668" y="4384700"/>
            <a:ext cx="1124954" cy="1075764"/>
            <a:chOff x="3249821" y="4400402"/>
            <a:chExt cx="1560443" cy="1580322"/>
          </a:xfrm>
        </p:grpSpPr>
        <p:sp>
          <p:nvSpPr>
            <p:cNvPr id="25" name="Cilinder 24">
              <a:extLst>
                <a:ext uri="{FF2B5EF4-FFF2-40B4-BE49-F238E27FC236}">
                  <a16:creationId xmlns:a16="http://schemas.microsoft.com/office/drawing/2014/main" id="{93F4F7D8-0976-F241-6558-D50A5F7947CC}"/>
                </a:ext>
              </a:extLst>
            </p:cNvPr>
            <p:cNvSpPr/>
            <p:nvPr/>
          </p:nvSpPr>
          <p:spPr>
            <a:xfrm>
              <a:off x="3249821" y="4400402"/>
              <a:ext cx="1560443" cy="1580322"/>
            </a:xfrm>
            <a:prstGeom prst="can">
              <a:avLst/>
            </a:prstGeom>
            <a:solidFill>
              <a:srgbClr val="1E65C9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BE" dirty="0"/>
            </a:p>
          </p:txBody>
        </p:sp>
        <p:pic>
          <p:nvPicPr>
            <p:cNvPr id="26" name="Graphic 25" descr="Druiven met effen opvulling">
              <a:extLst>
                <a:ext uri="{FF2B5EF4-FFF2-40B4-BE49-F238E27FC236}">
                  <a16:creationId xmlns:a16="http://schemas.microsoft.com/office/drawing/2014/main" id="{E730DB0C-0866-C6B0-C1E7-8504B9BB41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537579" y="4869116"/>
              <a:ext cx="550069" cy="550069"/>
            </a:xfrm>
            <a:prstGeom prst="rect">
              <a:avLst/>
            </a:prstGeom>
          </p:spPr>
        </p:pic>
        <p:pic>
          <p:nvPicPr>
            <p:cNvPr id="27" name="Graphic 26" descr="Fles met effen opvulling">
              <a:extLst>
                <a:ext uri="{FF2B5EF4-FFF2-40B4-BE49-F238E27FC236}">
                  <a16:creationId xmlns:a16="http://schemas.microsoft.com/office/drawing/2014/main" id="{42D664B3-780A-850A-C949-22C1A87885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27055" r="24762"/>
            <a:stretch/>
          </p:blipFill>
          <p:spPr>
            <a:xfrm>
              <a:off x="3979887" y="4869116"/>
              <a:ext cx="515190" cy="1069246"/>
            </a:xfrm>
            <a:prstGeom prst="rect">
              <a:avLst/>
            </a:prstGeom>
          </p:spPr>
        </p:pic>
      </p:grpSp>
      <p:cxnSp>
        <p:nvCxnSpPr>
          <p:cNvPr id="29" name="Verbindingslijn: gebogen 28">
            <a:extLst>
              <a:ext uri="{FF2B5EF4-FFF2-40B4-BE49-F238E27FC236}">
                <a16:creationId xmlns:a16="http://schemas.microsoft.com/office/drawing/2014/main" id="{48D6594F-1F2A-A572-7977-E4657127AAC5}"/>
              </a:ext>
            </a:extLst>
          </p:cNvPr>
          <p:cNvCxnSpPr/>
          <p:nvPr/>
        </p:nvCxnSpPr>
        <p:spPr>
          <a:xfrm rot="10800000" flipV="1">
            <a:off x="5051708" y="4552122"/>
            <a:ext cx="911771" cy="515574"/>
          </a:xfrm>
          <a:prstGeom prst="bentConnector3">
            <a:avLst>
              <a:gd name="adj1" fmla="val -689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Verbindingslijn: gebogen 30">
            <a:extLst>
              <a:ext uri="{FF2B5EF4-FFF2-40B4-BE49-F238E27FC236}">
                <a16:creationId xmlns:a16="http://schemas.microsoft.com/office/drawing/2014/main" id="{337C4AA0-22BE-3F8C-93D0-4860700ED2A1}"/>
              </a:ext>
            </a:extLst>
          </p:cNvPr>
          <p:cNvCxnSpPr>
            <a:cxnSpLocks/>
          </p:cNvCxnSpPr>
          <p:nvPr/>
        </p:nvCxnSpPr>
        <p:spPr>
          <a:xfrm>
            <a:off x="5956347" y="4552121"/>
            <a:ext cx="787353" cy="512401"/>
          </a:xfrm>
          <a:prstGeom prst="bentConnector3">
            <a:avLst>
              <a:gd name="adj1" fmla="val 2031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Verbindingslijn: gebogen 36">
            <a:extLst>
              <a:ext uri="{FF2B5EF4-FFF2-40B4-BE49-F238E27FC236}">
                <a16:creationId xmlns:a16="http://schemas.microsoft.com/office/drawing/2014/main" id="{04640BAC-A907-97C8-CA69-1C3BABE3F2BC}"/>
              </a:ext>
            </a:extLst>
          </p:cNvPr>
          <p:cNvCxnSpPr>
            <a:cxnSpLocks/>
            <a:stCxn id="8" idx="4"/>
            <a:endCxn id="20" idx="1"/>
          </p:cNvCxnSpPr>
          <p:nvPr/>
        </p:nvCxnSpPr>
        <p:spPr>
          <a:xfrm rot="5400000">
            <a:off x="2997224" y="3253357"/>
            <a:ext cx="2204151" cy="861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Verbindingslijn: gebogen 38">
            <a:extLst>
              <a:ext uri="{FF2B5EF4-FFF2-40B4-BE49-F238E27FC236}">
                <a16:creationId xmlns:a16="http://schemas.microsoft.com/office/drawing/2014/main" id="{D05CD31E-26AB-9F66-4F46-BA32987B8D2E}"/>
              </a:ext>
            </a:extLst>
          </p:cNvPr>
          <p:cNvCxnSpPr>
            <a:cxnSpLocks/>
            <a:stCxn id="8" idx="4"/>
            <a:endCxn id="25" idx="1"/>
          </p:cNvCxnSpPr>
          <p:nvPr/>
        </p:nvCxnSpPr>
        <p:spPr>
          <a:xfrm rot="16200000" flipH="1">
            <a:off x="4874443" y="1376998"/>
            <a:ext cx="2232988" cy="3782416"/>
          </a:xfrm>
          <a:prstGeom prst="bentConnector3">
            <a:avLst>
              <a:gd name="adj1" fmla="val 1505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>
            <a:extLst>
              <a:ext uri="{FF2B5EF4-FFF2-40B4-BE49-F238E27FC236}">
                <a16:creationId xmlns:a16="http://schemas.microsoft.com/office/drawing/2014/main" id="{4B996C3A-0B9D-A801-2FCD-2B5BF47985F0}"/>
              </a:ext>
            </a:extLst>
          </p:cNvPr>
          <p:cNvCxnSpPr>
            <a:cxnSpLocks/>
          </p:cNvCxnSpPr>
          <p:nvPr/>
        </p:nvCxnSpPr>
        <p:spPr>
          <a:xfrm>
            <a:off x="4119287" y="5512398"/>
            <a:ext cx="1233" cy="2871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Rechte verbindingslijn met pijl 45">
            <a:extLst>
              <a:ext uri="{FF2B5EF4-FFF2-40B4-BE49-F238E27FC236}">
                <a16:creationId xmlns:a16="http://schemas.microsoft.com/office/drawing/2014/main" id="{63F72942-CC7E-3396-E3FF-1765F5DAA54D}"/>
              </a:ext>
            </a:extLst>
          </p:cNvPr>
          <p:cNvCxnSpPr>
            <a:cxnSpLocks/>
          </p:cNvCxnSpPr>
          <p:nvPr/>
        </p:nvCxnSpPr>
        <p:spPr>
          <a:xfrm>
            <a:off x="7924732" y="5554133"/>
            <a:ext cx="0" cy="28840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hthoek: afgeronde hoeken 52">
            <a:extLst>
              <a:ext uri="{FF2B5EF4-FFF2-40B4-BE49-F238E27FC236}">
                <a16:creationId xmlns:a16="http://schemas.microsoft.com/office/drawing/2014/main" id="{D7EE208C-A2D1-FCE4-AFD0-4CC9BD64D241}"/>
              </a:ext>
            </a:extLst>
          </p:cNvPr>
          <p:cNvSpPr/>
          <p:nvPr/>
        </p:nvSpPr>
        <p:spPr>
          <a:xfrm>
            <a:off x="3808719" y="5878996"/>
            <a:ext cx="623603" cy="539269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4" name="Tekstvak 53">
            <a:extLst>
              <a:ext uri="{FF2B5EF4-FFF2-40B4-BE49-F238E27FC236}">
                <a16:creationId xmlns:a16="http://schemas.microsoft.com/office/drawing/2014/main" id="{26532B13-D250-BAC0-0B44-C32A40E6C072}"/>
              </a:ext>
            </a:extLst>
          </p:cNvPr>
          <p:cNvSpPr txBox="1"/>
          <p:nvPr/>
        </p:nvSpPr>
        <p:spPr>
          <a:xfrm>
            <a:off x="3808719" y="5799557"/>
            <a:ext cx="703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/>
              <a:t>Ft</a:t>
            </a:r>
            <a:endParaRPr lang="nl-BE" sz="7200" dirty="0"/>
          </a:p>
        </p:txBody>
      </p:sp>
      <p:sp>
        <p:nvSpPr>
          <p:cNvPr id="56" name="Rechthoek: afgeronde hoeken 55">
            <a:extLst>
              <a:ext uri="{FF2B5EF4-FFF2-40B4-BE49-F238E27FC236}">
                <a16:creationId xmlns:a16="http://schemas.microsoft.com/office/drawing/2014/main" id="{0F114F82-3794-F916-0894-289528828708}"/>
              </a:ext>
            </a:extLst>
          </p:cNvPr>
          <p:cNvSpPr/>
          <p:nvPr/>
        </p:nvSpPr>
        <p:spPr>
          <a:xfrm>
            <a:off x="7653725" y="5911770"/>
            <a:ext cx="623603" cy="539269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5" name="Tekstvak 54">
            <a:extLst>
              <a:ext uri="{FF2B5EF4-FFF2-40B4-BE49-F238E27FC236}">
                <a16:creationId xmlns:a16="http://schemas.microsoft.com/office/drawing/2014/main" id="{018D6F00-4185-E33F-EC3D-EBCF30B32274}"/>
              </a:ext>
            </a:extLst>
          </p:cNvPr>
          <p:cNvSpPr txBox="1"/>
          <p:nvPr/>
        </p:nvSpPr>
        <p:spPr>
          <a:xfrm>
            <a:off x="7638597" y="5842540"/>
            <a:ext cx="703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 err="1"/>
              <a:t>Fc</a:t>
            </a:r>
            <a:endParaRPr lang="nl-BE" sz="7200" dirty="0"/>
          </a:p>
        </p:txBody>
      </p:sp>
    </p:spTree>
    <p:extLst>
      <p:ext uri="{BB962C8B-B14F-4D97-AF65-F5344CB8AC3E}">
        <p14:creationId xmlns:p14="http://schemas.microsoft.com/office/powerpoint/2010/main" val="3516532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59E7FA4D-D596-0842-A0D7-1866A7F15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4C3A7C1B-A162-57FC-71BA-A7D808FFA11B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481431" y="1485900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5481431" y="279289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93619" y="279289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5481431" y="4099894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075872" y="279289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34B19F3E-70FB-F278-EC50-B425F5801E3B}"/>
              </a:ext>
            </a:extLst>
          </p:cNvPr>
          <p:cNvCxnSpPr/>
          <p:nvPr/>
        </p:nvCxnSpPr>
        <p:spPr>
          <a:xfrm>
            <a:off x="6042992" y="2300909"/>
            <a:ext cx="0" cy="8150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2E4249D1-4437-4AF1-1003-FE6282581AED}"/>
              </a:ext>
            </a:extLst>
          </p:cNvPr>
          <p:cNvCxnSpPr/>
          <p:nvPr/>
        </p:nvCxnSpPr>
        <p:spPr>
          <a:xfrm>
            <a:off x="6046306" y="3576431"/>
            <a:ext cx="0" cy="8150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>
            <a:extLst>
              <a:ext uri="{FF2B5EF4-FFF2-40B4-BE49-F238E27FC236}">
                <a16:creationId xmlns:a16="http://schemas.microsoft.com/office/drawing/2014/main" id="{110E23A5-D5E9-3268-35FD-A4F5ED206242}"/>
              </a:ext>
            </a:extLst>
          </p:cNvPr>
          <p:cNvCxnSpPr>
            <a:cxnSpLocks/>
          </p:cNvCxnSpPr>
          <p:nvPr/>
        </p:nvCxnSpPr>
        <p:spPr>
          <a:xfrm flipH="1">
            <a:off x="6442215" y="3304761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12AF4DA0-7F9D-2A5E-B4F0-7E8211B4BD53}"/>
              </a:ext>
            </a:extLst>
          </p:cNvPr>
          <p:cNvCxnSpPr>
            <a:cxnSpLocks/>
          </p:cNvCxnSpPr>
          <p:nvPr/>
        </p:nvCxnSpPr>
        <p:spPr>
          <a:xfrm flipH="1">
            <a:off x="4978678" y="3304761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CC291CAC-2450-8BB9-D5AC-888BE26A0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81583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7744DB60-0B1C-92C1-D08C-0D8BB7519255}"/>
              </a:ext>
            </a:extLst>
          </p:cNvPr>
          <p:cNvSpPr/>
          <p:nvPr/>
        </p:nvSpPr>
        <p:spPr>
          <a:xfrm>
            <a:off x="995027" y="1256552"/>
            <a:ext cx="3317550" cy="434489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Wine dataset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50</a:t>
            </a:fld>
            <a:endParaRPr lang="nl-BE"/>
          </a:p>
        </p:txBody>
      </p:sp>
      <p:sp>
        <p:nvSpPr>
          <p:cNvPr id="14" name="Cilinder 13">
            <a:extLst>
              <a:ext uri="{FF2B5EF4-FFF2-40B4-BE49-F238E27FC236}">
                <a16:creationId xmlns:a16="http://schemas.microsoft.com/office/drawing/2014/main" id="{2FDAB797-5436-9B57-6725-8D7CFEBCDCA9}"/>
              </a:ext>
            </a:extLst>
          </p:cNvPr>
          <p:cNvSpPr/>
          <p:nvPr/>
        </p:nvSpPr>
        <p:spPr>
          <a:xfrm>
            <a:off x="5364143" y="2435157"/>
            <a:ext cx="1560443" cy="1580322"/>
          </a:xfrm>
          <a:prstGeom prst="can">
            <a:avLst/>
          </a:prstGeom>
          <a:solidFill>
            <a:srgbClr val="1E65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5" name="Graphic 14" descr="Druiven met effen opvulling">
            <a:extLst>
              <a:ext uri="{FF2B5EF4-FFF2-40B4-BE49-F238E27FC236}">
                <a16:creationId xmlns:a16="http://schemas.microsoft.com/office/drawing/2014/main" id="{B95DC383-55AA-2D7A-B4D1-037CC3EE14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1901" y="2903871"/>
            <a:ext cx="550069" cy="550069"/>
          </a:xfrm>
          <a:prstGeom prst="rect">
            <a:avLst/>
          </a:prstGeom>
        </p:spPr>
      </p:pic>
      <p:pic>
        <p:nvPicPr>
          <p:cNvPr id="19" name="Graphic 18" descr="Fles met effen opvulling">
            <a:extLst>
              <a:ext uri="{FF2B5EF4-FFF2-40B4-BE49-F238E27FC236}">
                <a16:creationId xmlns:a16="http://schemas.microsoft.com/office/drawing/2014/main" id="{F018BCA5-1897-9A36-6A0A-F78D7E7EEC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7055" r="24762"/>
          <a:stretch/>
        </p:blipFill>
        <p:spPr>
          <a:xfrm>
            <a:off x="6094209" y="2903871"/>
            <a:ext cx="515190" cy="1069246"/>
          </a:xfrm>
          <a:prstGeom prst="rect">
            <a:avLst/>
          </a:prstGeom>
        </p:spPr>
      </p:pic>
      <p:sp>
        <p:nvSpPr>
          <p:cNvPr id="21" name="Rectangle 1">
            <a:extLst>
              <a:ext uri="{FF2B5EF4-FFF2-40B4-BE49-F238E27FC236}">
                <a16:creationId xmlns:a16="http://schemas.microsoft.com/office/drawing/2014/main" id="{5E2C31AF-BA24-911D-7FC0-F6A80B71F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8777" y="1345436"/>
            <a:ext cx="3013967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fixed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acidity</a:t>
            </a:r>
            <a:endParaRPr kumimoji="0" lang="nl-BE" altLang="nl-B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volatile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acidity</a:t>
            </a:r>
            <a:endParaRPr kumimoji="0" lang="nl-BE" altLang="nl-BE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citric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acid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residual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sugar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Chlorides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free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sulfur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dioxide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total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sulfur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dioxide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Density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pH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Sulphates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alcohol</a:t>
            </a:r>
            <a:endParaRPr kumimoji="0" lang="nl-BE" altLang="nl-BE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hthoek: afgeronde hoeken 28">
            <a:extLst>
              <a:ext uri="{FF2B5EF4-FFF2-40B4-BE49-F238E27FC236}">
                <a16:creationId xmlns:a16="http://schemas.microsoft.com/office/drawing/2014/main" id="{749E16A0-F8E8-9175-B08C-0BC134674EE1}"/>
              </a:ext>
            </a:extLst>
          </p:cNvPr>
          <p:cNvSpPr/>
          <p:nvPr/>
        </p:nvSpPr>
        <p:spPr>
          <a:xfrm>
            <a:off x="7976152" y="2928718"/>
            <a:ext cx="1194968" cy="6013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758FE4CA-A8BD-AA12-D43C-A3314746E9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858" y="2997844"/>
            <a:ext cx="114326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nl-NL" altLang="nl-BE" sz="2400" dirty="0" err="1">
                <a:solidFill>
                  <a:srgbClr val="000000"/>
                </a:solidFill>
                <a:latin typeface="Arial Unicode MS"/>
              </a:rPr>
              <a:t>Quality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</p:txBody>
      </p:sp>
      <p:cxnSp>
        <p:nvCxnSpPr>
          <p:cNvPr id="39" name="Rechte verbindingslijn met pijl 38">
            <a:extLst>
              <a:ext uri="{FF2B5EF4-FFF2-40B4-BE49-F238E27FC236}">
                <a16:creationId xmlns:a16="http://schemas.microsoft.com/office/drawing/2014/main" id="{0962C34B-547B-5592-B072-A323C7EC9B3B}"/>
              </a:ext>
            </a:extLst>
          </p:cNvPr>
          <p:cNvCxnSpPr/>
          <p:nvPr/>
        </p:nvCxnSpPr>
        <p:spPr>
          <a:xfrm>
            <a:off x="4621696" y="3284883"/>
            <a:ext cx="5118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Rechte verbindingslijn met pijl 44">
            <a:extLst>
              <a:ext uri="{FF2B5EF4-FFF2-40B4-BE49-F238E27FC236}">
                <a16:creationId xmlns:a16="http://schemas.microsoft.com/office/drawing/2014/main" id="{2C037418-3F35-8774-A2E6-1E02DA230435}"/>
              </a:ext>
            </a:extLst>
          </p:cNvPr>
          <p:cNvCxnSpPr/>
          <p:nvPr/>
        </p:nvCxnSpPr>
        <p:spPr>
          <a:xfrm>
            <a:off x="7199243" y="3233531"/>
            <a:ext cx="5118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027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hthoek: afgeronde hoeken 21">
            <a:extLst>
              <a:ext uri="{FF2B5EF4-FFF2-40B4-BE49-F238E27FC236}">
                <a16:creationId xmlns:a16="http://schemas.microsoft.com/office/drawing/2014/main" id="{7744DB60-0B1C-92C1-D08C-0D8BB7519255}"/>
              </a:ext>
            </a:extLst>
          </p:cNvPr>
          <p:cNvSpPr/>
          <p:nvPr/>
        </p:nvSpPr>
        <p:spPr>
          <a:xfrm>
            <a:off x="995027" y="1256552"/>
            <a:ext cx="3317550" cy="434489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2" name="Afbeelding 1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03C4BF43-A3A9-4E64-6AB1-D8469C8CA6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3" name="Rechthoek: afgeronde hoeken 2">
            <a:extLst>
              <a:ext uri="{FF2B5EF4-FFF2-40B4-BE49-F238E27FC236}">
                <a16:creationId xmlns:a16="http://schemas.microsoft.com/office/drawing/2014/main" id="{EF0FEC1D-EA4E-44C6-46B1-AD5CF69EFACC}"/>
              </a:ext>
            </a:extLst>
          </p:cNvPr>
          <p:cNvSpPr/>
          <p:nvPr/>
        </p:nvSpPr>
        <p:spPr>
          <a:xfrm>
            <a:off x="11020467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Wine dataset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11" name="Tijdelijke aanduiding voor dianummer 10">
            <a:extLst>
              <a:ext uri="{FF2B5EF4-FFF2-40B4-BE49-F238E27FC236}">
                <a16:creationId xmlns:a16="http://schemas.microsoft.com/office/drawing/2014/main" id="{C5E6D020-AB72-CCD7-454E-C1935C579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51</a:t>
            </a:fld>
            <a:endParaRPr lang="nl-BE"/>
          </a:p>
        </p:txBody>
      </p:sp>
      <p:sp>
        <p:nvSpPr>
          <p:cNvPr id="14" name="Cilinder 13">
            <a:extLst>
              <a:ext uri="{FF2B5EF4-FFF2-40B4-BE49-F238E27FC236}">
                <a16:creationId xmlns:a16="http://schemas.microsoft.com/office/drawing/2014/main" id="{2FDAB797-5436-9B57-6725-8D7CFEBCDCA9}"/>
              </a:ext>
            </a:extLst>
          </p:cNvPr>
          <p:cNvSpPr/>
          <p:nvPr/>
        </p:nvSpPr>
        <p:spPr>
          <a:xfrm>
            <a:off x="5364143" y="2435157"/>
            <a:ext cx="1560443" cy="1580322"/>
          </a:xfrm>
          <a:prstGeom prst="can">
            <a:avLst/>
          </a:prstGeom>
          <a:solidFill>
            <a:srgbClr val="1E65C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pic>
        <p:nvPicPr>
          <p:cNvPr id="15" name="Graphic 14" descr="Druiven met effen opvulling">
            <a:extLst>
              <a:ext uri="{FF2B5EF4-FFF2-40B4-BE49-F238E27FC236}">
                <a16:creationId xmlns:a16="http://schemas.microsoft.com/office/drawing/2014/main" id="{B95DC383-55AA-2D7A-B4D1-037CC3EE14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51901" y="2903871"/>
            <a:ext cx="550069" cy="550069"/>
          </a:xfrm>
          <a:prstGeom prst="rect">
            <a:avLst/>
          </a:prstGeom>
        </p:spPr>
      </p:pic>
      <p:pic>
        <p:nvPicPr>
          <p:cNvPr id="19" name="Graphic 18" descr="Fles met effen opvulling">
            <a:extLst>
              <a:ext uri="{FF2B5EF4-FFF2-40B4-BE49-F238E27FC236}">
                <a16:creationId xmlns:a16="http://schemas.microsoft.com/office/drawing/2014/main" id="{F018BCA5-1897-9A36-6A0A-F78D7E7EEC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7055" r="24762"/>
          <a:stretch/>
        </p:blipFill>
        <p:spPr>
          <a:xfrm>
            <a:off x="6094209" y="2903871"/>
            <a:ext cx="515190" cy="1069246"/>
          </a:xfrm>
          <a:prstGeom prst="rect">
            <a:avLst/>
          </a:prstGeom>
        </p:spPr>
      </p:pic>
      <p:sp>
        <p:nvSpPr>
          <p:cNvPr id="21" name="Rectangle 1">
            <a:extLst>
              <a:ext uri="{FF2B5EF4-FFF2-40B4-BE49-F238E27FC236}">
                <a16:creationId xmlns:a16="http://schemas.microsoft.com/office/drawing/2014/main" id="{5E2C31AF-BA24-911D-7FC0-F6A80B71F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8777" y="1345436"/>
            <a:ext cx="3013967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fixed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acidity</a:t>
            </a:r>
            <a:endParaRPr kumimoji="0" lang="nl-BE" altLang="nl-BE" sz="2400" b="0" i="0" u="none" strike="noStrike" cap="none" normalizeH="0" baseline="0" dirty="0">
              <a:ln>
                <a:noFill/>
              </a:ln>
              <a:solidFill>
                <a:schemeClr val="bg2">
                  <a:lumMod val="90000"/>
                </a:schemeClr>
              </a:solidFill>
              <a:effectLst/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volatile</a:t>
            </a: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</a:t>
            </a:r>
            <a:r>
              <a:rPr kumimoji="0" lang="nl-BE" altLang="nl-BE" sz="24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acidity</a:t>
            </a:r>
            <a:endParaRPr kumimoji="0" lang="nl-BE" altLang="nl-BE" sz="240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citric</a:t>
            </a:r>
            <a:r>
              <a:rPr kumimoji="0" lang="nl-BE" altLang="nl-BE" sz="24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 acid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residual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sugar</a:t>
            </a:r>
            <a:endParaRPr lang="nl-BE" altLang="nl-BE" sz="2400" dirty="0">
              <a:solidFill>
                <a:schemeClr val="bg2">
                  <a:lumMod val="90000"/>
                </a:schemeClr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Chlorides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free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sulfur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dioxide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total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</a:t>
            </a: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sulfur</a:t>
            </a: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 dioxide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Density</a:t>
            </a:r>
            <a:endParaRPr lang="nl-BE" altLang="nl-BE" sz="2400" dirty="0">
              <a:solidFill>
                <a:schemeClr val="bg2">
                  <a:lumMod val="90000"/>
                </a:schemeClr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chemeClr val="bg2">
                    <a:lumMod val="90000"/>
                  </a:schemeClr>
                </a:solidFill>
                <a:effectLst/>
                <a:latin typeface="Arial Unicode MS"/>
              </a:rPr>
              <a:t>pH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Sulphates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nl-BE" altLang="nl-BE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alcohol</a:t>
            </a:r>
            <a:endParaRPr kumimoji="0" lang="nl-BE" altLang="nl-BE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hthoek: afgeronde hoeken 28">
            <a:extLst>
              <a:ext uri="{FF2B5EF4-FFF2-40B4-BE49-F238E27FC236}">
                <a16:creationId xmlns:a16="http://schemas.microsoft.com/office/drawing/2014/main" id="{749E16A0-F8E8-9175-B08C-0BC134674EE1}"/>
              </a:ext>
            </a:extLst>
          </p:cNvPr>
          <p:cNvSpPr/>
          <p:nvPr/>
        </p:nvSpPr>
        <p:spPr>
          <a:xfrm>
            <a:off x="7976152" y="2928718"/>
            <a:ext cx="1194968" cy="601318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758FE4CA-A8BD-AA12-D43C-A3314746E9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7858" y="2997844"/>
            <a:ext cx="114326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nl-NL" altLang="nl-BE" sz="2400" dirty="0" err="1">
                <a:solidFill>
                  <a:srgbClr val="000000"/>
                </a:solidFill>
                <a:latin typeface="Arial Unicode MS"/>
              </a:rPr>
              <a:t>Quality</a:t>
            </a:r>
            <a:endParaRPr lang="nl-BE" altLang="nl-BE" sz="2400" dirty="0">
              <a:solidFill>
                <a:srgbClr val="000000"/>
              </a:solidFill>
              <a:latin typeface="Arial Unicode MS"/>
            </a:endParaRPr>
          </a:p>
        </p:txBody>
      </p: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95A63C13-0C79-6B12-CBF9-467E1521756F}"/>
              </a:ext>
            </a:extLst>
          </p:cNvPr>
          <p:cNvCxnSpPr/>
          <p:nvPr/>
        </p:nvCxnSpPr>
        <p:spPr>
          <a:xfrm>
            <a:off x="4621696" y="3284883"/>
            <a:ext cx="5118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Rechte verbindingslijn met pijl 4">
            <a:extLst>
              <a:ext uri="{FF2B5EF4-FFF2-40B4-BE49-F238E27FC236}">
                <a16:creationId xmlns:a16="http://schemas.microsoft.com/office/drawing/2014/main" id="{813A5325-57E3-8C65-7EE9-DDF037CEF78E}"/>
              </a:ext>
            </a:extLst>
          </p:cNvPr>
          <p:cNvCxnSpPr/>
          <p:nvPr/>
        </p:nvCxnSpPr>
        <p:spPr>
          <a:xfrm>
            <a:off x="7199243" y="3233531"/>
            <a:ext cx="5118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8775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32C23B5C-1F01-6A95-1698-772D5D5A7D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2" name="Rechthoek: afgeronde hoeken 11">
            <a:extLst>
              <a:ext uri="{FF2B5EF4-FFF2-40B4-BE49-F238E27FC236}">
                <a16:creationId xmlns:a16="http://schemas.microsoft.com/office/drawing/2014/main" id="{52023623-3AE1-5BAA-893E-B72FFFAAEA4D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536096" y="2698474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2956896" y="269184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38951" y="269184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8141806" y="2691845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246496" y="2698473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87161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5D723767-FE7C-7CFF-9233-50FA77CC7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16" name="Rechthoek: afgeronde hoeken 15">
            <a:extLst>
              <a:ext uri="{FF2B5EF4-FFF2-40B4-BE49-F238E27FC236}">
                <a16:creationId xmlns:a16="http://schemas.microsoft.com/office/drawing/2014/main" id="{3F97106D-7BE5-52BB-B95E-2AF2281212F0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536096" y="2698474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2956896" y="269184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38951" y="269184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8141806" y="2691845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246496" y="2698473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7</a:t>
            </a:fld>
            <a:endParaRPr lang="nl-BE"/>
          </a:p>
        </p:txBody>
      </p:sp>
      <p:cxnSp>
        <p:nvCxnSpPr>
          <p:cNvPr id="3" name="Rechte verbindingslijn met pijl 2">
            <a:extLst>
              <a:ext uri="{FF2B5EF4-FFF2-40B4-BE49-F238E27FC236}">
                <a16:creationId xmlns:a16="http://schemas.microsoft.com/office/drawing/2014/main" id="{63572DD6-1DAA-247E-FC2C-68A85E07F13A}"/>
              </a:ext>
            </a:extLst>
          </p:cNvPr>
          <p:cNvCxnSpPr>
            <a:cxnSpLocks/>
          </p:cNvCxnSpPr>
          <p:nvPr/>
        </p:nvCxnSpPr>
        <p:spPr>
          <a:xfrm flipH="1">
            <a:off x="3835678" y="3230802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Rechte verbindingslijn met pijl 3">
            <a:extLst>
              <a:ext uri="{FF2B5EF4-FFF2-40B4-BE49-F238E27FC236}">
                <a16:creationId xmlns:a16="http://schemas.microsoft.com/office/drawing/2014/main" id="{18A9EEE7-D547-FA59-8AC5-6E0677A0AF74}"/>
              </a:ext>
            </a:extLst>
          </p:cNvPr>
          <p:cNvCxnSpPr>
            <a:cxnSpLocks/>
          </p:cNvCxnSpPr>
          <p:nvPr/>
        </p:nvCxnSpPr>
        <p:spPr>
          <a:xfrm flipH="1">
            <a:off x="5053027" y="3230802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met pijl 11">
            <a:extLst>
              <a:ext uri="{FF2B5EF4-FFF2-40B4-BE49-F238E27FC236}">
                <a16:creationId xmlns:a16="http://schemas.microsoft.com/office/drawing/2014/main" id="{43284FCA-71C9-48B2-FAC8-90FE83CFCC68}"/>
              </a:ext>
            </a:extLst>
          </p:cNvPr>
          <p:cNvCxnSpPr>
            <a:cxnSpLocks/>
          </p:cNvCxnSpPr>
          <p:nvPr/>
        </p:nvCxnSpPr>
        <p:spPr>
          <a:xfrm>
            <a:off x="4786329" y="3953436"/>
            <a:ext cx="0" cy="5257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hthoek: afgeronde hoeken 13">
            <a:extLst>
              <a:ext uri="{FF2B5EF4-FFF2-40B4-BE49-F238E27FC236}">
                <a16:creationId xmlns:a16="http://schemas.microsoft.com/office/drawing/2014/main" id="{C2A45F6E-B323-5CF5-DC65-F22A5751AF78}"/>
              </a:ext>
            </a:extLst>
          </p:cNvPr>
          <p:cNvSpPr/>
          <p:nvPr/>
        </p:nvSpPr>
        <p:spPr>
          <a:xfrm>
            <a:off x="4246496" y="4625981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18716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90EBAB85-1380-A589-C801-13C7BBE238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12FD3408-0BAA-D0EE-7253-857649F875CC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6860631" y="2153869"/>
            <a:ext cx="1123122" cy="1023731"/>
          </a:xfrm>
          <a:prstGeom prst="roundRect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4281431" y="2147242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5571031" y="2153868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69205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9E0FEE8-18A3-F377-98C9-9AE29D566E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1003" y="5743483"/>
            <a:ext cx="3362393" cy="866038"/>
          </a:xfrm>
          <a:prstGeom prst="rect">
            <a:avLst/>
          </a:prstGeom>
        </p:spPr>
      </p:pic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F1997808-B136-5F54-D4EC-CE3F663D774D}"/>
              </a:ext>
            </a:extLst>
          </p:cNvPr>
          <p:cNvSpPr/>
          <p:nvPr/>
        </p:nvSpPr>
        <p:spPr>
          <a:xfrm>
            <a:off x="11060660" y="6402249"/>
            <a:ext cx="293140" cy="273326"/>
          </a:xfrm>
          <a:prstGeom prst="roundRect">
            <a:avLst/>
          </a:prstGeom>
          <a:solidFill>
            <a:srgbClr val="FFFFFF">
              <a:alpha val="89804"/>
            </a:srgbClr>
          </a:solidFill>
          <a:ln w="57150">
            <a:solidFill>
              <a:srgbClr val="1E65C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6860631" y="2153869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4281431" y="2147242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5571031" y="2153868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8CEC9CC-D1BF-77F8-252C-C014A2B1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60056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793</Words>
  <Application>Microsoft Office PowerPoint</Application>
  <PresentationFormat>Breedbeeld</PresentationFormat>
  <Paragraphs>291</Paragraphs>
  <Slides>51</Slides>
  <Notes>4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51</vt:i4>
      </vt:variant>
    </vt:vector>
  </HeadingPairs>
  <TitlesOfParts>
    <vt:vector size="57" baseType="lpstr">
      <vt:lpstr>Aptos</vt:lpstr>
      <vt:lpstr>Aptos Display</vt:lpstr>
      <vt:lpstr>Arial</vt:lpstr>
      <vt:lpstr>Arial Unicode MS</vt:lpstr>
      <vt:lpstr>Cambria Math</vt:lpstr>
      <vt:lpstr>Kantoorthema</vt:lpstr>
      <vt:lpstr>PowerPoint-presentatie</vt:lpstr>
      <vt:lpstr>PowerPoint-presentatie</vt:lpstr>
      <vt:lpstr>Cellular automata can be trained to recognize patterns, make accurate predictions, and potentially serve as a form of artificial intelligence (AI) 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Fitness Growth</vt:lpstr>
      <vt:lpstr>Genetic Algorithms</vt:lpstr>
      <vt:lpstr>Genetic Algorithms</vt:lpstr>
      <vt:lpstr>Genetic Algorithms</vt:lpstr>
      <vt:lpstr>Comparison</vt:lpstr>
      <vt:lpstr>Comparison</vt:lpstr>
      <vt:lpstr>Comparison</vt:lpstr>
      <vt:lpstr>Comparison</vt:lpstr>
      <vt:lpstr>Comparison</vt:lpstr>
      <vt:lpstr>Cellular automata can be trained to recognize patterns, make accurate predictions, and potentially serve as a form of artificial intelligence (AI) </vt:lpstr>
      <vt:lpstr>Cellular automata can be trained to recognize patterns, make accurate predictions, and potentially serve as a form of artificial intelligence (AI) </vt:lpstr>
      <vt:lpstr>PowerPoint-presentatie</vt:lpstr>
      <vt:lpstr>Comparison</vt:lpstr>
      <vt:lpstr>Comparison</vt:lpstr>
      <vt:lpstr>Comparison</vt:lpstr>
      <vt:lpstr>Comparison</vt:lpstr>
      <vt:lpstr>Comparison</vt:lpstr>
      <vt:lpstr>Comparison</vt:lpstr>
      <vt:lpstr>Comparison</vt:lpstr>
      <vt:lpstr>Comparison</vt:lpstr>
      <vt:lpstr>Wine dataset</vt:lpstr>
      <vt:lpstr>Wine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Wannes Dewulf</dc:creator>
  <cp:lastModifiedBy>Wannes Dewulf</cp:lastModifiedBy>
  <cp:revision>16</cp:revision>
  <dcterms:created xsi:type="dcterms:W3CDTF">2024-06-25T07:01:13Z</dcterms:created>
  <dcterms:modified xsi:type="dcterms:W3CDTF">2024-06-26T19:59:35Z</dcterms:modified>
</cp:coreProperties>
</file>

<file path=docProps/thumbnail.jpeg>
</file>